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81" r:id="rId5"/>
    <p:sldId id="382" r:id="rId6"/>
    <p:sldId id="391" r:id="rId7"/>
    <p:sldId id="385" r:id="rId8"/>
    <p:sldId id="384" r:id="rId9"/>
    <p:sldId id="395" r:id="rId10"/>
    <p:sldId id="396" r:id="rId11"/>
    <p:sldId id="39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FF"/>
    <a:srgbClr val="F78CB9"/>
    <a:srgbClr val="F5DAC5"/>
    <a:srgbClr val="00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CAD363-D63B-29CA-FBBC-90994F2271F3}" v="375" dt="2024-07-28T20:51:08.802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6019" autoAdjust="0"/>
  </p:normalViewPr>
  <p:slideViewPr>
    <p:cSldViewPr snapToGrid="0">
      <p:cViewPr varScale="1">
        <p:scale>
          <a:sx n="103" d="100"/>
          <a:sy n="103" d="100"/>
        </p:scale>
        <p:origin x="88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8/15/2024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olorful liquid with a purple line&#10;&#10;Description automatically generated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>
            <a:normAutofit/>
          </a:bodyPr>
          <a:lstStyle>
            <a:lvl1pPr algn="ctr">
              <a:lnSpc>
                <a:spcPct val="113000"/>
              </a:lnSpc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187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Picture 13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olorful liquid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Picture 8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1AC4E5-2B89-481E-46B9-A867F5699CEE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C425D3D8-6FFB-E26C-2DDC-EAE565DD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" t="13872" r="4114" b="8199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B0B6FA5-0AFE-69A5-2CE6-27D1CBF5F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3365" y="1390616"/>
            <a:ext cx="849017" cy="97803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A221E3-E5C1-6778-BDF2-B5527950B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015" y="4219529"/>
            <a:ext cx="849017" cy="97803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EF24DD3-EDCB-7DE8-426A-6EFA267D6B0C}"/>
              </a:ext>
            </a:extLst>
          </p:cNvPr>
          <p:cNvSpPr/>
          <p:nvPr userDrawn="1"/>
        </p:nvSpPr>
        <p:spPr>
          <a:xfrm>
            <a:off x="4233672" y="152704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958D5F2-B610-B25E-1D2D-71EC79D2A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645920"/>
            <a:ext cx="2377440" cy="23774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6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37384A-AE12-9485-A46A-A67BD2D6D763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1B2BB6B9-EF29-3C73-2A3C-CF09EA6D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3"/>
          <a:stretch/>
        </p:blipFill>
        <p:spPr>
          <a:xfrm>
            <a:off x="0" y="506925"/>
            <a:ext cx="5699870" cy="573388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8A5217E-2CE2-3F64-6AB4-EB0D30BE2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599873" y="1268006"/>
            <a:ext cx="849017" cy="9780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2FC963C-039A-17E9-178D-44753EC43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897112" y="4722376"/>
            <a:ext cx="849017" cy="9780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AE4342B-3BF5-0F3A-721B-C761F001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0975B60B-4328-7C87-7F8D-0730014D7A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85C39-AC94-8C87-B244-34719C148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6E03E-A5BE-A491-2B5F-35AD90AE1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FD6C-9CEF-3304-8E48-7A8C282A2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urple and blue gradient&#10;&#10;Description automatically generated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F983AA-CC8F-F29A-16B4-FA97410056A9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E0936C36-F50A-1523-04B4-873B36EE9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FF0649-2CAB-E241-1544-28122132E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05889" y="5226745"/>
            <a:ext cx="849017" cy="978035"/>
          </a:xfrm>
          <a:prstGeom prst="rect">
            <a:avLst/>
          </a:prstGeom>
        </p:spPr>
      </p:pic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A3D7DA26-5AF7-F723-8332-D397C9D4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C212B63-01C0-9907-1952-5BD55C77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420682" y="255984"/>
            <a:ext cx="849017" cy="97803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9D6EFD-3D88-AC8E-C91F-AE704D5DC61D}"/>
              </a:ext>
            </a:extLst>
          </p:cNvPr>
          <p:cNvSpPr/>
          <p:nvPr userDrawn="1"/>
        </p:nvSpPr>
        <p:spPr>
          <a:xfrm>
            <a:off x="1161288" y="212140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F4C90D2-BA10-F371-768C-4773A2DD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 lIns="91440" rIns="9144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110A2D0-5263-97B9-023B-7DEE66187D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5588" y="2235708"/>
            <a:ext cx="2377440" cy="23774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4938F3-05CE-10DD-2D42-621C5ECDC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A4635-CD35-105A-54F6-571A5B6C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2984F-04B1-F977-FBD2-4592E8E4D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DD725-F823-F190-62A8-AC33F67C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5DFBE14A-32CA-8A3F-8C86-D04E6B1D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7" name="Picture 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Picture 10" descr="A colorful gradient shapes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5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65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260076" y="3233420"/>
            <a:ext cx="3098800" cy="59436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ctr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274552" y="5632704"/>
            <a:ext cx="1069848" cy="59436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4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1359C3-8CE4-C25B-8E46-AFFF9EADFF92}"/>
              </a:ext>
            </a:extLst>
          </p:cNvPr>
          <p:cNvCxnSpPr/>
          <p:nvPr/>
        </p:nvCxnSpPr>
        <p:spPr>
          <a:xfrm>
            <a:off x="11091672" y="0"/>
            <a:ext cx="0" cy="684570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9B11C67-3806-82B6-01D7-1583184D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61152" y="745184"/>
            <a:ext cx="1296648" cy="5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E091F8-A005-0C96-FF18-B3D5732CF026}"/>
              </a:ext>
            </a:extLst>
          </p:cNvPr>
          <p:cNvSpPr txBox="1"/>
          <p:nvPr/>
        </p:nvSpPr>
        <p:spPr>
          <a:xfrm>
            <a:off x="2858772" y="4737395"/>
            <a:ext cx="54997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arkisim"/>
                <a:cs typeface="Narkisim"/>
              </a:rPr>
              <a:t>My Shiny Teeth!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A7F86-62DD-1B27-DDDD-763B8AEB4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95" y="1609657"/>
            <a:ext cx="5130085" cy="27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4722E1-DC3F-7BE5-7E67-22CDD364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Going to the dentist, there's nothing to fear. It’s a fun adventure, so let’s give a cheer!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2AEB26-71FF-4095-78AC-52B9E8A3B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noProof="0" dirty="0"/>
          </a:p>
          <a:p>
            <a:endParaRPr lang="en-US" dirty="0"/>
          </a:p>
        </p:txBody>
      </p:sp>
      <p:pic>
        <p:nvPicPr>
          <p:cNvPr id="2" name="Picture 1" descr="A child holding a pair of toothbrushes&#10;&#10;Description automatically generated">
            <a:extLst>
              <a:ext uri="{FF2B5EF4-FFF2-40B4-BE49-F238E27FC236}">
                <a16:creationId xmlns:a16="http://schemas.microsoft.com/office/drawing/2014/main" id="{958E3344-0FEA-4700-8F5D-6D384E61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404" y="3598169"/>
            <a:ext cx="4087164" cy="147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DFE2EB-E85E-8271-3745-DEF147D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" y="1878875"/>
            <a:ext cx="4230624" cy="2437093"/>
          </a:xfrm>
        </p:spPr>
        <p:txBody>
          <a:bodyPr>
            <a:normAutofit fontScale="90000"/>
          </a:bodyPr>
          <a:lstStyle/>
          <a:p>
            <a:r>
              <a:rPr lang="en-US" b="0" dirty="0">
                <a:ea typeface="+mj-lt"/>
                <a:cs typeface="+mj-lt"/>
              </a:rPr>
              <a:t>Mom or Dad is with you, right by your side. With their loving support, there's nothing to hide.</a:t>
            </a:r>
            <a:endParaRPr lang="en-US" dirty="0">
              <a:cs typeface="Narkisim"/>
            </a:endParaRPr>
          </a:p>
        </p:txBody>
      </p:sp>
      <p:pic>
        <p:nvPicPr>
          <p:cNvPr id="2" name="Content Placeholder 1" descr="A dentist examining a young child&#10;&#10;Description automatically generated">
            <a:extLst>
              <a:ext uri="{FF2B5EF4-FFF2-40B4-BE49-F238E27FC236}">
                <a16:creationId xmlns:a16="http://schemas.microsoft.com/office/drawing/2014/main" id="{7FE2A9A7-DC75-0DF5-1605-85EE184A340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557049" y="-84"/>
            <a:ext cx="4506686" cy="324057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0C5A9-5FB1-4852-0619-9ACA3D519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A cartoon tooth with a toothbrush and toothpaste&#10;&#10;Description automatically generated">
            <a:extLst>
              <a:ext uri="{FF2B5EF4-FFF2-40B4-BE49-F238E27FC236}">
                <a16:creationId xmlns:a16="http://schemas.microsoft.com/office/drawing/2014/main" id="{29BC318E-3210-1097-8095-60BB2C1D1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217" y="3243943"/>
            <a:ext cx="4508650" cy="36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3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883BF-4B40-D127-19A6-0A65D2A25E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Narkisim"/>
                <a:cs typeface="Narkisim"/>
              </a:rPr>
              <a:t>With mirrors and tools, they’ll make your teeth bright!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Narkisim"/>
                <a:cs typeface="Narkisim"/>
              </a:rPr>
              <a:t>Your smile will sparkle, clean and white!</a:t>
            </a:r>
            <a:endParaRPr lang="en-US" dirty="0">
              <a:solidFill>
                <a:schemeClr val="bg1"/>
              </a:solidFill>
              <a:latin typeface="Tenorite"/>
              <a:cs typeface="Narkisim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Narkisim"/>
                <a:cs typeface="Narkisim"/>
              </a:rPr>
              <a:t>If you need a break, just raise your hand. The dentist will stop and understand.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FC143-FA9C-6F20-7583-F7B0FA8F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A dentist examining a young child&amp;#39;s teeth&#10;&#10;Description automatically generated">
            <a:extLst>
              <a:ext uri="{FF2B5EF4-FFF2-40B4-BE49-F238E27FC236}">
                <a16:creationId xmlns:a16="http://schemas.microsoft.com/office/drawing/2014/main" id="{02C8E8CA-76B6-8300-6016-650DA84D5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58" y="2224909"/>
            <a:ext cx="4115742" cy="27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3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giving a high five&#10;&#10;Description automatically generated">
            <a:extLst>
              <a:ext uri="{FF2B5EF4-FFF2-40B4-BE49-F238E27FC236}">
                <a16:creationId xmlns:a16="http://schemas.microsoft.com/office/drawing/2014/main" id="{715503B6-2CF8-8B73-7F59-332631B8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0" y="2249040"/>
            <a:ext cx="3965621" cy="264969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F9B83-490C-3390-781C-B483ED3B5F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Narkisim"/>
                <a:cs typeface="Narkisim"/>
              </a:rPr>
              <a:t>Sit in the chair, lean back nice and slow! 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Narkisim"/>
                <a:cs typeface="Narkisim"/>
              </a:rPr>
              <a:t>With a smile on your face, your courage will show!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Narkisim"/>
                <a:cs typeface="Narkisim"/>
              </a:rPr>
              <a:t>The dentist is kind, not scary at all.</a:t>
            </a:r>
            <a:endParaRPr lang="en-US">
              <a:solidFill>
                <a:schemeClr val="bg1"/>
              </a:solidFill>
              <a:latin typeface="Tenorite"/>
              <a:cs typeface="Narkisim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Narkisim"/>
                <a:cs typeface="Narkisim"/>
              </a:rPr>
              <a:t>They’ll check all your teeth, both big and small.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EA1C7-D3E0-3A85-A153-33043FCC3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744DB-A119-3CF7-AACB-8BC5DC60B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Content Placeholder 9" descr="A child being examined by a dentist&#10;&#10;Description automatically generated">
            <a:extLst>
              <a:ext uri="{FF2B5EF4-FFF2-40B4-BE49-F238E27FC236}">
                <a16:creationId xmlns:a16="http://schemas.microsoft.com/office/drawing/2014/main" id="{F74FD0CD-8560-EE3E-403E-F97442B904F1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-2937" y="999"/>
            <a:ext cx="6702522" cy="3311405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BDFE154-1B98-8E76-3483-DCF27C2FE37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1" y="3316414"/>
            <a:ext cx="6700067" cy="353857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arkisim"/>
                <a:cs typeface="Narkisim"/>
              </a:rPr>
              <a:t>A rinse and a swish, and you’re good to go. Your teeth are all healthy, and now you know. Brush every morning and right before bed, and floss in between, like the dentist said.</a:t>
            </a:r>
          </a:p>
        </p:txBody>
      </p:sp>
      <p:pic>
        <p:nvPicPr>
          <p:cNvPr id="16" name="Picture 15" descr="A cartoon of a child holding a toothbrush&#10;&#10;Description automatically generated">
            <a:extLst>
              <a:ext uri="{FF2B5EF4-FFF2-40B4-BE49-F238E27FC236}">
                <a16:creationId xmlns:a16="http://schemas.microsoft.com/office/drawing/2014/main" id="{0D9BE948-4E3B-4EAF-F154-9698EE5B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937" y="357403"/>
            <a:ext cx="2881914" cy="29529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89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ild in a dentist&amp;#39;s chair&#10;&#10;Description automatically generated">
            <a:extLst>
              <a:ext uri="{FF2B5EF4-FFF2-40B4-BE49-F238E27FC236}">
                <a16:creationId xmlns:a16="http://schemas.microsoft.com/office/drawing/2014/main" id="{54782BA1-4438-6D33-BC51-8D6836E55DC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818734" y="-1437"/>
            <a:ext cx="4312709" cy="32482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88738-7D07-3C2D-22FB-6D3F58F6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16" y="1714782"/>
            <a:ext cx="4740505" cy="3842963"/>
          </a:xfrm>
        </p:spPr>
        <p:txBody>
          <a:bodyPr>
            <a:normAutofit/>
          </a:bodyPr>
          <a:lstStyle/>
          <a:p>
            <a:r>
              <a:rPr lang="en-US" sz="2800" b="0" dirty="0">
                <a:ea typeface="+mj-lt"/>
                <a:cs typeface="+mj-lt"/>
              </a:rPr>
              <a:t> The dentist is there to take care of you. </a:t>
            </a:r>
            <a:br>
              <a:rPr lang="en-US" sz="2800" b="0" dirty="0">
                <a:ea typeface="+mj-lt"/>
                <a:cs typeface="+mj-lt"/>
              </a:rPr>
            </a:br>
            <a:r>
              <a:rPr lang="en-US" sz="2800" b="0" dirty="0">
                <a:ea typeface="+mj-lt"/>
                <a:cs typeface="+mj-lt"/>
              </a:rPr>
              <a:t>It’s an adventure, a great place to be</a:t>
            </a:r>
            <a:r>
              <a:rPr lang="en-US" sz="2800" b="0">
                <a:ea typeface="+mj-lt"/>
                <a:cs typeface="+mj-lt"/>
              </a:rPr>
              <a:t>, for </a:t>
            </a:r>
            <a:r>
              <a:rPr lang="en-US" sz="2800" b="0" dirty="0">
                <a:ea typeface="+mj-lt"/>
                <a:cs typeface="+mj-lt"/>
              </a:rPr>
              <a:t>healthy teeth and a smile so free!</a:t>
            </a:r>
            <a:endParaRPr lang="en-US" sz="2800">
              <a:cs typeface="Narkisim"/>
            </a:endParaRPr>
          </a:p>
          <a:p>
            <a:endParaRPr lang="en-US" sz="2800" dirty="0">
              <a:cs typeface="Narkisi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FC6FE-28C7-AEEE-7E81-73536CA5C7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group of kids holding toothbrushes and a model of a jaw&#10;&#10;Description automatically generated">
            <a:extLst>
              <a:ext uri="{FF2B5EF4-FFF2-40B4-BE49-F238E27FC236}">
                <a16:creationId xmlns:a16="http://schemas.microsoft.com/office/drawing/2014/main" id="{C7F55A4E-AA5C-8A0F-26D8-AA2A78BAF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077" y="3247556"/>
            <a:ext cx="4309180" cy="36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9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60F6F-E490-BF7A-A8DB-59FD2206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/>
          <a:lstStyle/>
          <a:p>
            <a:r>
              <a:rPr lang="en-US" dirty="0">
                <a:cs typeface="Narkisim"/>
              </a:rPr>
              <a:t>The End </a:t>
            </a:r>
          </a:p>
        </p:txBody>
      </p:sp>
      <p:pic>
        <p:nvPicPr>
          <p:cNvPr id="6" name="Picture Placeholder 5" descr="A cartoon tooth holding a toothbrush&#10;&#10;Description automatically generated">
            <a:extLst>
              <a:ext uri="{FF2B5EF4-FFF2-40B4-BE49-F238E27FC236}">
                <a16:creationId xmlns:a16="http://schemas.microsoft.com/office/drawing/2014/main" id="{0C606C12-484B-2AD1-936D-1D0A317C8B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472" r="12472"/>
          <a:stretch/>
        </p:blipFill>
        <p:spPr>
          <a:xfrm>
            <a:off x="4343400" y="1645920"/>
            <a:ext cx="2377440" cy="2377440"/>
          </a:xfrm>
        </p:spPr>
      </p:pic>
    </p:spTree>
    <p:extLst>
      <p:ext uri="{BB962C8B-B14F-4D97-AF65-F5344CB8AC3E}">
        <p14:creationId xmlns:p14="http://schemas.microsoft.com/office/powerpoint/2010/main" val="6438017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415">
      <a:dk1>
        <a:srgbClr val="3B3B3B"/>
      </a:dk1>
      <a:lt1>
        <a:sysClr val="window" lastClr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">
      <a:majorFont>
        <a:latin typeface="Narkisim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66931380_win32_KB_V5" id="{1B786C8D-2177-4A5A-9718-032A412214C6}" vid="{EA647B36-C19D-492E-9711-2F7B3523F3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F46F3-DDE7-46C7-84BC-59C1156F2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208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Narkisim</vt:lpstr>
      <vt:lpstr>Tenorite</vt:lpstr>
      <vt:lpstr>Custom</vt:lpstr>
      <vt:lpstr>PowerPoint Presentation</vt:lpstr>
      <vt:lpstr>Going to the dentist, there's nothing to fear. It’s a fun adventure, so let’s give a cheer!</vt:lpstr>
      <vt:lpstr>Mom or Dad is with you, right by your side. With their loving support, there's nothing to hide.</vt:lpstr>
      <vt:lpstr>PowerPoint Presentation</vt:lpstr>
      <vt:lpstr>PowerPoint Presentation</vt:lpstr>
      <vt:lpstr>PowerPoint Presentation</vt:lpstr>
      <vt:lpstr> The dentist is there to take care of you.  It’s an adventure, a great place to be, for healthy teeth and a smile so free! 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Pre-K Curriculum</dc:title>
  <dc:creator>Romy Martinez</dc:creator>
  <cp:lastModifiedBy>stacey hoaglund</cp:lastModifiedBy>
  <cp:revision>220</cp:revision>
  <dcterms:created xsi:type="dcterms:W3CDTF">2024-07-28T19:18:00Z</dcterms:created>
  <dcterms:modified xsi:type="dcterms:W3CDTF">2024-08-15T04:39:27Z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