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60"/>
  </p:normalViewPr>
  <p:slideViewPr>
    <p:cSldViewPr snapToGrid="0">
      <p:cViewPr varScale="1">
        <p:scale>
          <a:sx n="84" d="100"/>
          <a:sy n="84" d="100"/>
        </p:scale>
        <p:origin x="6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216FA-8E0E-784F-9679-F335AEEBBD2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34E5F-CDB0-1E49-A72E-1891CABC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34E5F-CDB0-1E49-A72E-1891CABC41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1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34E5F-CDB0-1E49-A72E-1891CABC41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5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93D3-D232-5CFC-01BD-EE05EC54F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AFDDD-4A92-3759-2029-F656C10C6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680F6-2D89-32B7-C7AE-D11D2A6E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764E9-ECB6-296E-3E33-9B9D193D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0247-800E-D1EA-D5FA-6498CC8A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1BE0-47D8-50CE-EA05-6233D2BD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7351E-F9A4-C73C-0FC8-45AECEA7D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8CBD-959F-3157-5F05-AFD4B789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B6F4-403A-E4E7-5223-B697E080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16D02-EE1C-0736-37AA-BC81E055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2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436E7-59C7-C408-8E3A-B5544F57E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20312-8246-9B46-3711-0BECC712F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C427-771E-81E7-037D-4EF4E375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BA43-1971-80A4-BC68-DD7957C2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5291A-B50B-F18D-B0E3-3F36AD9D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4731-29A2-6BFB-CAFB-3728139D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DC631-9680-612D-870C-EED875E5A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45E51-3962-D164-4804-AF2ED5CF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B71DA-C86D-B898-DF48-216B844C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FC5EB-2411-A741-943E-E7EB8436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2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62C8-E6D2-6643-4A59-FE1BBC16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81060-097B-28E8-0E20-97657BC98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6C55D-FB98-AA11-6279-8CF7BABA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5DCC4-A321-86C8-458A-61CFCFD4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77F65-800F-821C-6E24-478D41E4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3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9DAB-269A-580E-C765-E89FEF48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C07D-4D58-F672-800B-B78DA2CC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1ED68-A048-EB96-C3BE-1903618B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E7560-2382-9D7A-D882-82A7AAE6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0DCCC-6FCF-8477-25E3-E82DDE48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59CB8-66A3-1696-5CDF-B6325506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7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EDD0-FDF0-CB43-5E54-BF3F92DA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DF723-8560-651A-6788-13CB2B5E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D727C-6E16-4B2C-A3BB-3DD039583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2F341-A64B-B022-BB16-0E11B7A34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2CBAB-E996-79EB-E5A9-CAA0C7A2A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A326B-D25B-8DE9-7396-2D493978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3949E-028B-CC8C-0AF5-CDC731F0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40BD3-87B6-845C-D612-E82CEF90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3A42-05E1-89F8-7BBF-0256A1F6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6B756-690B-42EE-1C45-058EE56C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0535B-DFC6-1177-F22E-ED78D8C7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64A81-5300-C84C-5A46-A244984F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1866-6DF8-4EBD-2285-0785785C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32CCB-51B3-DDCE-2AEA-FFD32F03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3A823-0974-68F8-9D62-E808B46E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2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914B-586F-60A1-A807-C9CCEFE3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5E25D-63BB-8818-E021-BB7BD93A9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8E3ED-E2F7-E8BB-AAF7-06CF40828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5E52A-D4E1-55D4-456E-2DC9CB8A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2AB55-7DC4-0F86-FB22-A0C06F60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94B89-E0B1-25A2-E20A-95064494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3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3930-2E53-9434-692F-438576C1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F2284-F0EE-11F4-8885-04CF3CA34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E9D06-95E1-79C2-BC9D-06C348321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1BF98-85FA-C8E6-DD49-617289B7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1DC6-C085-E23B-B649-05DC4F1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D0DA6-4D6F-CE4D-ACEB-4DA50618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3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39A04-725B-5BC1-AB02-55B931AE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6324C-1BA1-AACB-B178-B9C852C9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7EF54-1FFD-9916-F3F3-23D7EADCA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AD93A-56EB-5048-904B-9B50C853715E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D1AB5-1574-29B0-5489-170CB2E5E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C70B4-4DC0-DF56-8C73-6886C5BA7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716DB1-6031-E74E-87BB-00F3D0D9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pngall.com/theatre-pn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ocabclub.wikispaces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ctheatres.com/programs/sensory-friendly-film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picturesforeveryone.com/2011/01/photo-of-ticket-window-for-buying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group of people in a line&#10;&#10;Description automatically generated">
            <a:extLst>
              <a:ext uri="{FF2B5EF4-FFF2-40B4-BE49-F238E27FC236}">
                <a16:creationId xmlns:a16="http://schemas.microsoft.com/office/drawing/2014/main" id="{9E9A0073-3892-3AB0-81EB-5EBF84B30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54CF58-64D5-B376-8522-6D5DA57C2A90}"/>
              </a:ext>
            </a:extLst>
          </p:cNvPr>
          <p:cNvSpPr txBox="1"/>
          <p:nvPr/>
        </p:nvSpPr>
        <p:spPr>
          <a:xfrm>
            <a:off x="3274141" y="919044"/>
            <a:ext cx="5319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merican Typewriter" panose="02090604020004020304" pitchFamily="18" charset="77"/>
              </a:rPr>
              <a:t>Now Playing: Going to the Movie Theater</a:t>
            </a:r>
          </a:p>
        </p:txBody>
      </p:sp>
      <p:pic>
        <p:nvPicPr>
          <p:cNvPr id="3" name="Picture 2" descr="A blue and green logo&#10;&#10;Description automatically generated">
            <a:extLst>
              <a:ext uri="{FF2B5EF4-FFF2-40B4-BE49-F238E27FC236}">
                <a16:creationId xmlns:a16="http://schemas.microsoft.com/office/drawing/2014/main" id="{EE8C9EDB-6ABF-7D8B-7A64-44932FFEA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269" y="4298541"/>
            <a:ext cx="1632995" cy="6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6288-578B-755A-E603-771CEF35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1711"/>
            <a:ext cx="3634739" cy="34743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kern="1200" dirty="0">
                <a:solidFill>
                  <a:schemeClr val="tx1"/>
                </a:solidFill>
                <a:latin typeface="American Typewriter" panose="02090604020004020304"/>
              </a:rPr>
              <a:t>Everyone wants to see and hear the movie. It’s important to stay quiet. I can laugh when something is funny, cry if something is sad, or close my eyes if I’m scared!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193FD5-6A49-7562-EA76-F15D42E1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yellow face with a finger on it&#10;&#10;Description automatically generated">
            <a:extLst>
              <a:ext uri="{FF2B5EF4-FFF2-40B4-BE49-F238E27FC236}">
                <a16:creationId xmlns:a16="http://schemas.microsoft.com/office/drawing/2014/main" id="{ADED7854-5AFA-38FC-B6B1-F55D24C70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7271" y="815009"/>
            <a:ext cx="5247860" cy="52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6288-578B-755A-E603-771CEF35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I’ll just sit back and enjoy the movie. Going to the movies is so much fun!</a:t>
            </a:r>
          </a:p>
        </p:txBody>
      </p:sp>
      <p:pic>
        <p:nvPicPr>
          <p:cNvPr id="7170" name="Picture 2" descr="5 budget-friendly summer movie programs around Chicagoland - Chicago Parent">
            <a:extLst>
              <a:ext uri="{FF2B5EF4-FFF2-40B4-BE49-F238E27FC236}">
                <a16:creationId xmlns:a16="http://schemas.microsoft.com/office/drawing/2014/main" id="{671E3075-BBA6-AA68-C733-DB98209AA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1" y="1825625"/>
            <a:ext cx="62161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02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njoy the Movie Typography Graphic by ...">
            <a:extLst>
              <a:ext uri="{FF2B5EF4-FFF2-40B4-BE49-F238E27FC236}">
                <a16:creationId xmlns:a16="http://schemas.microsoft.com/office/drawing/2014/main" id="{B0DF3841-E233-1CFA-C8EC-CF3D23A0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0" y="1162277"/>
            <a:ext cx="8037719" cy="53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52709B-CDDF-F4C5-35C8-3FCD9A7D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4304"/>
          </a:xfrm>
        </p:spPr>
        <p:txBody>
          <a:bodyPr>
            <a:normAutofit fontScale="90000"/>
          </a:bodyPr>
          <a:lstStyle/>
          <a:p>
            <a:r>
              <a:rPr lang="en-US" dirty="0"/>
              <a:t>For parents: Some movie theaters play sensory friendly films! </a:t>
            </a:r>
            <a:br>
              <a:rPr lang="en-US" dirty="0"/>
            </a:br>
            <a:r>
              <a:rPr lang="en-US" dirty="0"/>
              <a:t>Here is the link below: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9FF43-B608-A54D-C4C9-0C7083A3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AMC Sensory Friendly Films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80D2-C7B7-16F9-963A-1F3D9F29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My name is Kevin. I am going to watch a movie at the movie theater. </a:t>
            </a:r>
          </a:p>
        </p:txBody>
      </p:sp>
      <p:pic>
        <p:nvPicPr>
          <p:cNvPr id="1026" name="Picture 2" descr="When Should I Take My Kids to the Movie Theater for the First Time? |  Lifehacker">
            <a:extLst>
              <a:ext uri="{FF2B5EF4-FFF2-40B4-BE49-F238E27FC236}">
                <a16:creationId xmlns:a16="http://schemas.microsoft.com/office/drawing/2014/main" id="{987E763C-2DCA-70DB-C3F6-D8A5DF10A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45290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4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4747-1569-F2F5-B604-AB674A50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I will go to the AMC movie theater to watch a movie. </a:t>
            </a:r>
          </a:p>
        </p:txBody>
      </p:sp>
      <p:pic>
        <p:nvPicPr>
          <p:cNvPr id="2050" name="Picture 2" descr="AMC Theater Tamiami, FL Photo Highlights by Miami in Focus.">
            <a:extLst>
              <a:ext uri="{FF2B5EF4-FFF2-40B4-BE49-F238E27FC236}">
                <a16:creationId xmlns:a16="http://schemas.microsoft.com/office/drawing/2014/main" id="{A2379212-D0C9-2D28-9220-BF61C81E3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 b="12479"/>
          <a:stretch/>
        </p:blipFill>
        <p:spPr bwMode="auto">
          <a:xfrm>
            <a:off x="1899117" y="1889441"/>
            <a:ext cx="8393766" cy="43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9308-14BC-CC96-CA9F-A9F5E51A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Before going in, I might need to wait in line. </a:t>
            </a:r>
          </a:p>
        </p:txBody>
      </p:sp>
      <p:pic>
        <p:nvPicPr>
          <p:cNvPr id="5" name="Content Placeholder 4" descr="People standing in front of a ticket booth&#10;&#10;Description automatically generated">
            <a:extLst>
              <a:ext uri="{FF2B5EF4-FFF2-40B4-BE49-F238E27FC236}">
                <a16:creationId xmlns:a16="http://schemas.microsoft.com/office/drawing/2014/main" id="{380ADF40-261C-B2F2-77F6-25B6BE7C9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7080" y="1923258"/>
            <a:ext cx="5491691" cy="411876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2E9E38-2C95-5362-F19D-12FCB5958DD4}"/>
              </a:ext>
            </a:extLst>
          </p:cNvPr>
          <p:cNvSpPr txBox="1"/>
          <p:nvPr/>
        </p:nvSpPr>
        <p:spPr>
          <a:xfrm>
            <a:off x="7119257" y="2615513"/>
            <a:ext cx="3853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erican Typewriter" panose="02090604020004020304" pitchFamily="18" charset="77"/>
              </a:rPr>
              <a:t>Sometimes I need to wait in line to buy a movie ticket.  That’s okay, I can just hold Mommy or Daddy’s hand while we wait. </a:t>
            </a:r>
          </a:p>
        </p:txBody>
      </p:sp>
    </p:spTree>
    <p:extLst>
      <p:ext uri="{BB962C8B-B14F-4D97-AF65-F5344CB8AC3E}">
        <p14:creationId xmlns:p14="http://schemas.microsoft.com/office/powerpoint/2010/main" val="100200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6288-578B-755A-E603-771CEF35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Sometimes I buy snacks at the theater. There are many options like popcorn, hot dogs, candy, and soda! </a:t>
            </a:r>
          </a:p>
        </p:txBody>
      </p:sp>
      <p:pic>
        <p:nvPicPr>
          <p:cNvPr id="3076" name="Picture 4" descr="Food &amp; Drink at AMC Theatres - Premium concessions and unique food and  beverage options">
            <a:extLst>
              <a:ext uri="{FF2B5EF4-FFF2-40B4-BE49-F238E27FC236}">
                <a16:creationId xmlns:a16="http://schemas.microsoft.com/office/drawing/2014/main" id="{60D1CD71-5088-305F-5380-4BDA06F6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1" y="1858282"/>
            <a:ext cx="5601607" cy="39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AB76B0-C871-5A12-6F38-CDBA29255E34}"/>
              </a:ext>
            </a:extLst>
          </p:cNvPr>
          <p:cNvSpPr txBox="1"/>
          <p:nvPr/>
        </p:nvSpPr>
        <p:spPr>
          <a:xfrm>
            <a:off x="7217229" y="2171700"/>
            <a:ext cx="4136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erican Typewriter" panose="02090604020004020304" pitchFamily="18" charset="77"/>
              </a:rPr>
              <a:t>I can eat my snacks while sitting in my seat! Mom and Dad will let me know what I can get. </a:t>
            </a:r>
          </a:p>
          <a:p>
            <a:endParaRPr lang="en-US" sz="2400" dirty="0">
              <a:latin typeface="American Typewriter" panose="02090604020004020304" pitchFamily="18" charset="77"/>
            </a:endParaRPr>
          </a:p>
          <a:p>
            <a:r>
              <a:rPr lang="en-US" sz="2400" dirty="0">
                <a:latin typeface="American Typewriter" panose="02090604020004020304" pitchFamily="18" charset="77"/>
              </a:rPr>
              <a:t>If I don’t like the snacks, I can always bring my own snacks from home! Yummy!</a:t>
            </a:r>
          </a:p>
        </p:txBody>
      </p:sp>
    </p:spTree>
    <p:extLst>
      <p:ext uri="{BB962C8B-B14F-4D97-AF65-F5344CB8AC3E}">
        <p14:creationId xmlns:p14="http://schemas.microsoft.com/office/powerpoint/2010/main" val="19348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6288-578B-755A-E603-771CEF35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When the movie starts, the room will get dark. That’s okay, there will be bright lights from the screen! </a:t>
            </a:r>
          </a:p>
        </p:txBody>
      </p:sp>
      <p:pic>
        <p:nvPicPr>
          <p:cNvPr id="4098" name="Picture 2" descr="Cinemark Announces Greater Movie Theater Accessibility">
            <a:extLst>
              <a:ext uri="{FF2B5EF4-FFF2-40B4-BE49-F238E27FC236}">
                <a16:creationId xmlns:a16="http://schemas.microsoft.com/office/drawing/2014/main" id="{99D25B02-B103-9354-8519-BA61FDD70D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09" y="1837645"/>
            <a:ext cx="6551782" cy="43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8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CAC0-914E-7CE8-D558-1267BDDF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It can get cold at the theater! I can bring a sweater or a blanket to feel warm and comfortable! </a:t>
            </a:r>
          </a:p>
        </p:txBody>
      </p:sp>
      <p:pic>
        <p:nvPicPr>
          <p:cNvPr id="9218" name="Picture 2" descr="Sleeper' trend: It's BYO blanket at Twin Cities movie theaters">
            <a:extLst>
              <a:ext uri="{FF2B5EF4-FFF2-40B4-BE49-F238E27FC236}">
                <a16:creationId xmlns:a16="http://schemas.microsoft.com/office/drawing/2014/main" id="{78014A10-1393-6CF7-EE1B-74CA8413B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7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6288-578B-755A-E603-771CEF35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Sometimes the movie will play loud noises. It’s okay. I can cover my ears or wear headphones. </a:t>
            </a:r>
          </a:p>
        </p:txBody>
      </p:sp>
      <p:pic>
        <p:nvPicPr>
          <p:cNvPr id="5122" name="Picture 2" descr="SoundFi Wants You to Go to the Movies and Use Headphones | audioXpress">
            <a:extLst>
              <a:ext uri="{FF2B5EF4-FFF2-40B4-BE49-F238E27FC236}">
                <a16:creationId xmlns:a16="http://schemas.microsoft.com/office/drawing/2014/main" id="{58896AA0-BD4B-5B4D-21AD-768AEEB618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17" y="1825625"/>
            <a:ext cx="79445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9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6288-578B-755A-E603-771CEF35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Movies can be long! If I need a break, I can tell Mommy or Daddy I want to take a break.  </a:t>
            </a:r>
          </a:p>
        </p:txBody>
      </p:sp>
      <p:pic>
        <p:nvPicPr>
          <p:cNvPr id="6146" name="Picture 2" descr="An uncomfortably long, wide and empty movie theater hallway. All doors were  open, filling the hall with the sounds of 5-6 movies at a time. :  r/LiminalSpace">
            <a:extLst>
              <a:ext uri="{FF2B5EF4-FFF2-40B4-BE49-F238E27FC236}">
                <a16:creationId xmlns:a16="http://schemas.microsoft.com/office/drawing/2014/main" id="{72B2B8A0-E9DC-425E-9AD6-0AB03FBF81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80" y="16906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FDC23-83D2-974F-8904-469E9F38276F}"/>
              </a:ext>
            </a:extLst>
          </p:cNvPr>
          <p:cNvSpPr txBox="1"/>
          <p:nvPr/>
        </p:nvSpPr>
        <p:spPr>
          <a:xfrm>
            <a:off x="7266214" y="2274838"/>
            <a:ext cx="3739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erican Typewriter" panose="02090604020004020304" pitchFamily="18" charset="77"/>
              </a:rPr>
              <a:t>We can go to the bathroom, or I can have a movement break in the hallway! When I’m ready, we can go back to our seats. </a:t>
            </a:r>
          </a:p>
        </p:txBody>
      </p:sp>
    </p:spTree>
    <p:extLst>
      <p:ext uri="{BB962C8B-B14F-4D97-AF65-F5344CB8AC3E}">
        <p14:creationId xmlns:p14="http://schemas.microsoft.com/office/powerpoint/2010/main" val="135994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341</Words>
  <Application>Microsoft Office PowerPoint</Application>
  <PresentationFormat>Widescreen</PresentationFormat>
  <Paragraphs>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American Typewriter</vt:lpstr>
      <vt:lpstr>Aptos</vt:lpstr>
      <vt:lpstr>Aptos Display</vt:lpstr>
      <vt:lpstr>Arial</vt:lpstr>
      <vt:lpstr>Office Theme</vt:lpstr>
      <vt:lpstr>PowerPoint Presentation</vt:lpstr>
      <vt:lpstr>My name is Kevin. I am going to watch a movie at the movie theater. </vt:lpstr>
      <vt:lpstr>I will go to the AMC movie theater to watch a movie. </vt:lpstr>
      <vt:lpstr>Before going in, I might need to wait in line. </vt:lpstr>
      <vt:lpstr>Sometimes I buy snacks at the theater. There are many options like popcorn, hot dogs, candy, and soda! </vt:lpstr>
      <vt:lpstr>When the movie starts, the room will get dark. That’s okay, there will be bright lights from the screen! </vt:lpstr>
      <vt:lpstr>It can get cold at the theater! I can bring a sweater or a blanket to feel warm and comfortable! </vt:lpstr>
      <vt:lpstr>Sometimes the movie will play loud noises. It’s okay. I can cover my ears or wear headphones. </vt:lpstr>
      <vt:lpstr>Movies can be long! If I need a break, I can tell Mommy or Daddy I want to take a break.  </vt:lpstr>
      <vt:lpstr>Everyone wants to see and hear the movie. It’s important to stay quiet. I can laugh when something is funny, cry if something is sad, or close my eyes if I’m scared! </vt:lpstr>
      <vt:lpstr>I’ll just sit back and enjoy the movie. Going to the movies is so much fun!</vt:lpstr>
      <vt:lpstr>For parents: Some movie theaters play sensory friendly films!  Here is the link below: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Banos</dc:creator>
  <cp:lastModifiedBy>stacey hoaglund</cp:lastModifiedBy>
  <cp:revision>11</cp:revision>
  <dcterms:created xsi:type="dcterms:W3CDTF">2024-07-05T20:13:25Z</dcterms:created>
  <dcterms:modified xsi:type="dcterms:W3CDTF">2024-07-11T15:43:38Z</dcterms:modified>
</cp:coreProperties>
</file>