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53990-A472-7FFC-C8FB-E9936592DF7E}" v="871" dt="2024-08-05T21:05:16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9/21/2024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9/21/2024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844" y="3328358"/>
            <a:ext cx="5555624" cy="2232199"/>
          </a:xfrm>
        </p:spPr>
        <p:txBody>
          <a:bodyPr anchor="t"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My trip to the Doctor!</a:t>
            </a:r>
            <a:endParaRPr lang="en-US" sz="400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en-US" sz="4000" dirty="0">
              <a:cs typeface="Posterama"/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ctor examining a child&amp;#39;s ear&#10;&#10;Description automatically generated">
            <a:extLst>
              <a:ext uri="{FF2B5EF4-FFF2-40B4-BE49-F238E27FC236}">
                <a16:creationId xmlns:a16="http://schemas.microsoft.com/office/drawing/2014/main" id="{2B56241F-70EB-B179-F9F9-4D15BFAE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765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5" name="Graphic 4" descr="Doctor male with solid fill">
            <a:extLst>
              <a:ext uri="{FF2B5EF4-FFF2-40B4-BE49-F238E27FC236}">
                <a16:creationId xmlns:a16="http://schemas.microsoft.com/office/drawing/2014/main" id="{D842A8E6-EE73-F736-68F3-2E7BFCA69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84" y="1901142"/>
            <a:ext cx="914400" cy="914400"/>
          </a:xfrm>
          <a:prstGeom prst="rect">
            <a:avLst/>
          </a:prstGeom>
        </p:spPr>
      </p:pic>
      <p:pic>
        <p:nvPicPr>
          <p:cNvPr id="6" name="Graphic 5" descr="Stethoscope with solid fill">
            <a:extLst>
              <a:ext uri="{FF2B5EF4-FFF2-40B4-BE49-F238E27FC236}">
                <a16:creationId xmlns:a16="http://schemas.microsoft.com/office/drawing/2014/main" id="{0AB7BC24-BF8E-687A-D208-28D8B4295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7256" y="1901142"/>
            <a:ext cx="914400" cy="914400"/>
          </a:xfrm>
          <a:prstGeom prst="rect">
            <a:avLst/>
          </a:prstGeom>
        </p:spPr>
      </p:pic>
      <p:pic>
        <p:nvPicPr>
          <p:cNvPr id="7" name="Graphic 6" descr="Hospital with solid fill">
            <a:extLst>
              <a:ext uri="{FF2B5EF4-FFF2-40B4-BE49-F238E27FC236}">
                <a16:creationId xmlns:a16="http://schemas.microsoft.com/office/drawing/2014/main" id="{CEFB1167-4BCC-6726-2F25-7F4DA7A5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9281" y="19011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BEA7E457-F3D6-0FA8-8EAD-32C2A3FB0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957" b="308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4" name="Flowchart: Document 183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D8BDAB-F337-21F8-9E8A-DD617F6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51" y="4206022"/>
            <a:ext cx="3817034" cy="17375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/>
              <a:t>My Mom takes me to the doctor’s office sometimes. The doctor has a nice waiting room where we wait until the doctor calls my name. It’s a place where I can play with toys and look at books. If I need a break, Mom takes me for a walk!</a:t>
            </a:r>
            <a:br>
              <a:rPr lang="en-US" sz="28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11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41B661-AFF8-4415-AFC2-06BEDF8F1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92C8C7-F634-4E4E-9337-1DD729F03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1E1560-2494-48C4-8C7D-76B08E345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BDF430-D054-4C47-A961-B75CC49E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9E0FE1-B67D-4C0E-8B31-E16730746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5F964B7-75E5-4E43-8EDE-23C9330F3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D9641D-6C16-4175-AF11-74F5666B3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C404BC8-8F76-4417-82DA-8FB9F2CD2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B4B165-7B21-4F29-8055-930FB5E39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189F617-36E6-438A-A986-81F65B284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9CEBCF6-09F0-4397-BF9A-123D5FD59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2329DF-7CD0-4985-95AD-F613CBCB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A8FFD-0BDD-422D-9C6E-62D532E9D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8C8D01-4470-4950-804B-431FBFE05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C410B0D-8337-4153-B6CA-20D951C81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425AE0-A91B-412F-A25D-748457A36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8F9D585-72F8-447C-AC7A-FFE455C1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3A11EE-588A-48F0-84B7-11E692517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618F23C-ADF0-4C0A-BCFB-6FAB3EA3C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8DE207-6E42-4BA9-8901-919BF2456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184A20-651D-4115-821E-1EB9A6F17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E0DF30-30A9-42D9-A112-BF807094C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CD608BD-A509-4D14-A858-AEF5EE0B8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0FAF46B-3D9E-4619-A9EA-9C24D7392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7C7DB7-C7B1-482D-A7B6-9BD3EB6EE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979BAAC-A99A-468C-AFAE-99CDEA9E9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47E8A0-6209-4A2C-9AE0-38569A32C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2774775-2A2D-4E2A-9867-A801C4A42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7800DC8-8337-417C-AC95-1100DF4B0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EB98B6-4ED1-45A4-9107-A1396F74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8539FA-6B5F-4551-803C-60A3ACCB7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42BA0AC-1FED-4500-9D9D-ADD865CC3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37A8A1-0297-4852-9B8C-50D7B6F4C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D477C4-906E-4639-AFDE-8A76770F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2F9A1BC-0A16-4F56-8BD6-73CE9D350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54D671E-EDE2-4A9E-8FA4-6D998E019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6D782B0-8ED6-4AF5-8579-3D1268504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59815FC-6211-435F-9A66-A73D0C4F4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64E2063-2578-438C-9195-ACB2E24D0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152A756-DD56-4AF2-AF34-E9B87591C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EEAF50-767B-4CAB-A3D2-CEA65DEAC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ADE2A59-9065-4480-B984-F65EBF08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730D72-C5B6-4A05-BE63-696EAF286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0BC8A10-22C5-4397-860C-530E5EDE1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8B8F5EA-B3C3-4404-A9E8-6A2C535B8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5228E6E-AFB0-45E9-B796-BC67340E0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39B436F-5C93-4C35-8F4D-C698E8A5C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4DFE4FD-36CE-4571-AF4A-53E499A7A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754A977-7F90-4F48-AA63-9DB2B7CB7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5FD0BB3-BED0-4E7D-913F-75BC12D0A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BCA7483-AC83-4813-9B83-8BBF75567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9613F85-12CD-439D-9CB9-FDF5312A3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B1675E8-3CDF-4A09-9AD8-B4C1065BC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E9B9D4F-BF53-40B8-A4A5-B2CBE2537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E85F471-679E-4165-9E7E-43E502158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D08D1BC-CD0F-4CBA-A65F-7A91898E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8E1DF84-5CB1-4B3E-8BE0-45171A7B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7265B8C-7DEC-416A-95A6-AC665E51D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A1219E3-4DCD-4B9E-AFFD-F4945641B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A495408-A993-4643-B6E4-DE9206ECE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FB1CC40-D434-4175-85C5-7E01FEAD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B54CD09-BFDA-49C5-BB0F-6530F861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79A29E58-94FA-4612-A660-9875FBE8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68" y="434337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771A4E-968F-EC14-9E74-30319FDD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6" y="3749096"/>
            <a:ext cx="11589784" cy="2495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chemeClr val="tx2">
                    <a:alpha val="80000"/>
                  </a:schemeClr>
                </a:solidFill>
              </a:rPr>
              <a:t>When the doctor calls my name, me and Mom go inside, and the doctor lets me know everything will be ok.</a:t>
            </a:r>
            <a:br>
              <a:rPr lang="en-US" sz="30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3000" dirty="0" err="1">
                <a:solidFill>
                  <a:schemeClr val="tx2">
                    <a:alpha val="80000"/>
                  </a:schemeClr>
                </a:solidFill>
              </a:rPr>
              <a:t>He/She</a:t>
            </a:r>
            <a:r>
              <a:rPr lang="en-US" sz="3000" dirty="0">
                <a:solidFill>
                  <a:schemeClr val="tx2">
                    <a:alpha val="80000"/>
                  </a:schemeClr>
                </a:solidFill>
              </a:rPr>
              <a:t> listens to my heart, looks in my mouth and takes my temperature. They want to see how big and strong I am!</a:t>
            </a:r>
          </a:p>
        </p:txBody>
      </p:sp>
      <p:pic>
        <p:nvPicPr>
          <p:cNvPr id="4" name="Content Placeholder 3" descr="A doctor examining a child&#10;&#10;Description automatically generated">
            <a:extLst>
              <a:ext uri="{FF2B5EF4-FFF2-40B4-BE49-F238E27FC236}">
                <a16:creationId xmlns:a16="http://schemas.microsoft.com/office/drawing/2014/main" id="{84835AF5-FAC5-68F7-AF57-7B4F7321C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245" b="-3"/>
          <a:stretch/>
        </p:blipFill>
        <p:spPr>
          <a:xfrm>
            <a:off x="20" y="10"/>
            <a:ext cx="4067627" cy="3580813"/>
          </a:xfrm>
          <a:custGeom>
            <a:avLst/>
            <a:gdLst/>
            <a:ahLst/>
            <a:cxnLst/>
            <a:rect l="l" t="t" r="r" b="b"/>
            <a:pathLst>
              <a:path w="4067647" h="3580823">
                <a:moveTo>
                  <a:pt x="0" y="0"/>
                </a:moveTo>
                <a:lnTo>
                  <a:pt x="4067647" y="0"/>
                </a:lnTo>
                <a:lnTo>
                  <a:pt x="4067647" y="3562877"/>
                </a:lnTo>
                <a:lnTo>
                  <a:pt x="3612323" y="3578141"/>
                </a:lnTo>
                <a:cubicBezTo>
                  <a:pt x="2779094" y="3591572"/>
                  <a:pt x="1800050" y="3555887"/>
                  <a:pt x="547602" y="3441294"/>
                </a:cubicBezTo>
                <a:lnTo>
                  <a:pt x="0" y="3387876"/>
                </a:lnTo>
                <a:close/>
              </a:path>
            </a:pathLst>
          </a:custGeom>
        </p:spPr>
      </p:pic>
      <p:pic>
        <p:nvPicPr>
          <p:cNvPr id="5" name="Picture 4" descr="A person measuring a child&amp;#39;s height&#10;&#10;Description automatically generated">
            <a:extLst>
              <a:ext uri="{FF2B5EF4-FFF2-40B4-BE49-F238E27FC236}">
                <a16:creationId xmlns:a16="http://schemas.microsoft.com/office/drawing/2014/main" id="{335EB876-DB79-57F7-CA05-BEE90185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14" r="-4" b="8094"/>
          <a:stretch/>
        </p:blipFill>
        <p:spPr>
          <a:xfrm>
            <a:off x="4062921" y="10"/>
            <a:ext cx="4067647" cy="3563026"/>
          </a:xfrm>
          <a:custGeom>
            <a:avLst/>
            <a:gdLst/>
            <a:ahLst/>
            <a:cxnLst/>
            <a:rect l="l" t="t" r="r" b="b"/>
            <a:pathLst>
              <a:path w="4067647" h="3563036">
                <a:moveTo>
                  <a:pt x="0" y="0"/>
                </a:moveTo>
                <a:lnTo>
                  <a:pt x="4067647" y="0"/>
                </a:lnTo>
                <a:lnTo>
                  <a:pt x="4067647" y="3119416"/>
                </a:lnTo>
                <a:lnTo>
                  <a:pt x="3819702" y="3146522"/>
                </a:lnTo>
                <a:cubicBezTo>
                  <a:pt x="2516293" y="3302040"/>
                  <a:pt x="1534273" y="3488330"/>
                  <a:pt x="230865" y="3555296"/>
                </a:cubicBezTo>
                <a:lnTo>
                  <a:pt x="0" y="3563036"/>
                </a:lnTo>
                <a:close/>
              </a:path>
            </a:pathLst>
          </a:custGeom>
        </p:spPr>
      </p:pic>
      <p:pic>
        <p:nvPicPr>
          <p:cNvPr id="6" name="Picture 5" descr="A nurse taking a blood pressure of a patient&#10;&#10;Description automatically generated">
            <a:extLst>
              <a:ext uri="{FF2B5EF4-FFF2-40B4-BE49-F238E27FC236}">
                <a16:creationId xmlns:a16="http://schemas.microsoft.com/office/drawing/2014/main" id="{B8C17F99-BF54-8592-B3ED-3F5291D7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34"/>
          <a:stretch/>
        </p:blipFill>
        <p:spPr>
          <a:xfrm>
            <a:off x="8130567" y="10"/>
            <a:ext cx="4052113" cy="3119406"/>
          </a:xfrm>
          <a:custGeom>
            <a:avLst/>
            <a:gdLst/>
            <a:ahLst/>
            <a:cxnLst/>
            <a:rect l="l" t="t" r="r" b="b"/>
            <a:pathLst>
              <a:path w="4052113" h="3119416">
                <a:moveTo>
                  <a:pt x="0" y="0"/>
                </a:moveTo>
                <a:lnTo>
                  <a:pt x="4052113" y="0"/>
                </a:lnTo>
                <a:lnTo>
                  <a:pt x="4052113" y="2908695"/>
                </a:lnTo>
                <a:cubicBezTo>
                  <a:pt x="2528494" y="2908695"/>
                  <a:pt x="1385780" y="2977962"/>
                  <a:pt x="433518" y="3072023"/>
                </a:cubicBezTo>
                <a:lnTo>
                  <a:pt x="0" y="31194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7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tethoscope and a thermometer&#10;&#10;Description automatically generated">
            <a:extLst>
              <a:ext uri="{FF2B5EF4-FFF2-40B4-BE49-F238E27FC236}">
                <a16:creationId xmlns:a16="http://schemas.microsoft.com/office/drawing/2014/main" id="{AD0A693D-F529-32B1-086A-B96D5580B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7" y="2331772"/>
            <a:ext cx="6840949" cy="4317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1B7AB0-D075-2996-FCC8-84E3E13C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69" y="221560"/>
            <a:ext cx="10502063" cy="1491214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>
                <a:cs typeface="Posterama"/>
              </a:rPr>
              <a:t>Look at these doctor tools! So cool! They use these tools during my check-up. They don’t hurt! </a:t>
            </a:r>
          </a:p>
        </p:txBody>
      </p:sp>
      <p:pic>
        <p:nvPicPr>
          <p:cNvPr id="5" name="Picture 4" descr="A group of toys on a white background&#10;&#10;Description automatically generated">
            <a:extLst>
              <a:ext uri="{FF2B5EF4-FFF2-40B4-BE49-F238E27FC236}">
                <a16:creationId xmlns:a16="http://schemas.microsoft.com/office/drawing/2014/main" id="{759868AE-7762-BEF3-71DE-F07DEF74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45" y="3303742"/>
            <a:ext cx="3434522" cy="3340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821D0-3BCA-C94E-D68E-B58672F996F3}"/>
              </a:ext>
            </a:extLst>
          </p:cNvPr>
          <p:cNvSpPr txBox="1"/>
          <p:nvPr/>
        </p:nvSpPr>
        <p:spPr>
          <a:xfrm>
            <a:off x="8773575" y="1265253"/>
            <a:ext cx="3415710" cy="1827193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Posterama"/>
                <a:ea typeface="Posterama"/>
                <a:cs typeface="Posterama"/>
              </a:rPr>
              <a:t>I even have</a:t>
            </a:r>
            <a:r>
              <a:rPr lang="en-US" sz="2400" b="0" i="0" u="none" strike="noStrike" baseline="0" dirty="0">
                <a:solidFill>
                  <a:srgbClr val="FFFFFF"/>
                </a:solidFill>
                <a:latin typeface="Posterama"/>
                <a:ea typeface="Posterama"/>
                <a:cs typeface="Posterama"/>
              </a:rPr>
              <a:t> my own doctor tools</a:t>
            </a:r>
            <a:r>
              <a:rPr lang="en-US" sz="2400" dirty="0">
                <a:solidFill>
                  <a:srgbClr val="FFFFFF"/>
                </a:solidFill>
                <a:latin typeface="Posterama"/>
                <a:ea typeface="Posterama"/>
                <a:cs typeface="Posterama"/>
              </a:rPr>
              <a:t>!</a:t>
            </a:r>
            <a:endParaRPr lang="en-US" sz="2400" dirty="0">
              <a:solidFill>
                <a:schemeClr val="bg1"/>
              </a:solidFill>
              <a:latin typeface="Posterama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175733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artoon of a child&#10;&#10;Description automatically generated">
            <a:extLst>
              <a:ext uri="{FF2B5EF4-FFF2-40B4-BE49-F238E27FC236}">
                <a16:creationId xmlns:a16="http://schemas.microsoft.com/office/drawing/2014/main" id="{1D4E65DF-B1FB-8632-67BA-631FC47C9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92" y="4195528"/>
            <a:ext cx="2895600" cy="22574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AC9-4B81-52C6-E40F-BB0F3994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959" y="673187"/>
            <a:ext cx="5174013" cy="2868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Posterama"/>
                <a:cs typeface="Arial"/>
              </a:rPr>
              <a:t>The doctor might ask us questions like, "Do you feel any pain?"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Posterama"/>
                <a:cs typeface="Arial"/>
              </a:rPr>
              <a:t>"How have you been sleeping?"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Posterama"/>
                <a:cs typeface="Arial"/>
              </a:rPr>
              <a:t>Mom will help answer questions.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latin typeface="Posterama"/>
                <a:cs typeface="Arial"/>
              </a:rPr>
              <a:t>I can point to where it hurts or use a picture chart to show how I feel.</a:t>
            </a:r>
            <a:endParaRPr lang="en-US" sz="2400" dirty="0">
              <a:solidFill>
                <a:schemeClr val="bg1"/>
              </a:solidFill>
              <a:latin typeface="Posterama"/>
              <a:cs typeface="Postera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Posterama"/>
              <a:cs typeface="Arial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octor high-fiving child after shot">
            <a:extLst>
              <a:ext uri="{FF2B5EF4-FFF2-40B4-BE49-F238E27FC236}">
                <a16:creationId xmlns:a16="http://schemas.microsoft.com/office/drawing/2014/main" id="{210F293F-3ABA-B1FE-757F-AF50E71C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79" y="542585"/>
            <a:ext cx="6158762" cy="3995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CF4B4-BEE0-F3EC-95D8-0AAE32A811CF}"/>
              </a:ext>
            </a:extLst>
          </p:cNvPr>
          <p:cNvSpPr txBox="1"/>
          <p:nvPr/>
        </p:nvSpPr>
        <p:spPr>
          <a:xfrm>
            <a:off x="5781144" y="4659276"/>
            <a:ext cx="5316132" cy="20774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sterama"/>
                <a:cs typeface="Posterama"/>
              </a:rPr>
              <a:t>The doctor understands a lot about how I might be feeling and is there to help me feel better. It's okay to show how I feel in a way that works best for me.​</a:t>
            </a:r>
          </a:p>
        </p:txBody>
      </p:sp>
    </p:spTree>
    <p:extLst>
      <p:ext uri="{BB962C8B-B14F-4D97-AF65-F5344CB8AC3E}">
        <p14:creationId xmlns:p14="http://schemas.microsoft.com/office/powerpoint/2010/main" val="41087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08F75C9-6503-4894-B4F5-0E181C9F4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Right Triangle 159">
            <a:extLst>
              <a:ext uri="{FF2B5EF4-FFF2-40B4-BE49-F238E27FC236}">
                <a16:creationId xmlns:a16="http://schemas.microsoft.com/office/drawing/2014/main" id="{69CC4D24-95F1-4CC0-B8CE-9C6E748DA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9702B8E-3529-45A9-9AA5-FD0A05C6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85D91D2-F070-4D36-A08F-99633534F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15206C6-4244-47A8-A3F2-8797B265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9FF1744-7544-4431-8E41-9BC2865DB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5D65F6B-DA2A-4860-A7A7-DAAF6DF8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7A6D4D2-F652-4781-B48F-722B50C7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7707FD8-EA9D-47A8-BA96-CF786D28C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24D361D-9FDD-4F56-AFBA-E8F22697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CE962C1-9A73-47A2-A180-7D858700E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8C8FCBD-E025-4333-9901-906E1809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81578B1-A838-401A-8539-676BC12B1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0EEC47D-959A-4043-8614-8ADB0422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6DB79A6-2754-44FA-A467-0457E8B4A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F164FEB-FBAD-4A98-A098-0970CB94F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2760B59-88B9-4F80-BA04-F258BD7E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24317C-192B-4B1C-96B0-6AA84AC16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217E7BC-94FC-4CB7-AD1D-39FB10329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DB2ED43-2650-402E-ACC5-29F101F3C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61807D4-E1DB-4ADF-8994-3CB5F7E3E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40AABBC-9C7A-403C-A6BC-B2B4D12C0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E9145D-0EA2-4EC7-B7BA-6D49FA23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08C4C48-567D-4D07-85FF-2E2EF9823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4A738E3-E123-4E54-A282-021925052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5613068-A3BB-498C-AA8C-468DA7A84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6A01B9E-7FE5-46FB-A961-E45663592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78FBDC0-19BF-4B63-BD53-75819B94A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DEFE772-ECAF-4337-8234-0244EF366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2F50F34-C80E-44F8-8199-AC552126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28E59FD-14EB-404F-BD55-A07C14646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F30BAB4-93A5-41A7-B41B-EDF9C48B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5EBC0-0458-B647-E1E2-610A041B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608"/>
            <a:ext cx="4952999" cy="495660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>
                <a:ea typeface="+mj-lt"/>
                <a:cs typeface="+mj-lt"/>
              </a:rPr>
              <a:t>After my doctor visit, I get a special reward, like a sticker or a small toy. It makes me feel really happy and proud for being brave. 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I love getting my reward because it makes the visit even better!</a:t>
            </a:r>
            <a:endParaRPr lang="en-US" sz="3600" dirty="0">
              <a:cs typeface="Posterama"/>
            </a:endParaRPr>
          </a:p>
        </p:txBody>
      </p:sp>
      <p:pic>
        <p:nvPicPr>
          <p:cNvPr id="4" name="Content Placeholder 3" descr="A child smiling while holding a sticker&#10;&#10;Description automatically generated">
            <a:extLst>
              <a:ext uri="{FF2B5EF4-FFF2-40B4-BE49-F238E27FC236}">
                <a16:creationId xmlns:a16="http://schemas.microsoft.com/office/drawing/2014/main" id="{85E14D57-B6EF-0875-A328-D60D76EB2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6607"/>
          <a:stretch/>
        </p:blipFill>
        <p:spPr>
          <a:xfrm>
            <a:off x="6307738" y="-12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53801-D1A0-124F-DAC3-8D2C49D2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689" y="3801729"/>
            <a:ext cx="343234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B73489-D0E4-4C8B-884B-43A00CCD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34AF-9DF1-E061-0042-3CFA487B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40" y="3350173"/>
            <a:ext cx="5158443" cy="3497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Posterama"/>
                <a:ea typeface="+mn-lt"/>
                <a:cs typeface="+mn-lt"/>
              </a:rPr>
              <a:t>Going to the doctor keeps me healthy and helps me to grow big and strong!</a:t>
            </a:r>
          </a:p>
        </p:txBody>
      </p:sp>
      <p:sp>
        <p:nvSpPr>
          <p:cNvPr id="46" name="Flowchart: Document 4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child giving a thumbs up&#10;&#10;Description automatically generated">
            <a:extLst>
              <a:ext uri="{FF2B5EF4-FFF2-40B4-BE49-F238E27FC236}">
                <a16:creationId xmlns:a16="http://schemas.microsoft.com/office/drawing/2014/main" id="{B1C888B7-4CA8-3665-E050-D15FD3A7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250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5" name="Picture 4" descr="Happy Panda">
            <a:extLst>
              <a:ext uri="{FF2B5EF4-FFF2-40B4-BE49-F238E27FC236}">
                <a16:creationId xmlns:a16="http://schemas.microsoft.com/office/drawing/2014/main" id="{6757CADB-C2F2-562A-99EE-CFD60D22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8" y="553"/>
            <a:ext cx="3378201" cy="33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822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287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Posterama</vt:lpstr>
      <vt:lpstr>SineVTI</vt:lpstr>
      <vt:lpstr>My trip to the Doctor! </vt:lpstr>
      <vt:lpstr>My Mom takes me to the doctor’s office sometimes. The doctor has a nice waiting room where we wait until the doctor calls my name. It’s a place where I can play with toys and look at books. If I need a break, Mom takes me for a walk! </vt:lpstr>
      <vt:lpstr>When the doctor calls my name, me and Mom go inside, and the doctor lets me know everything will be ok. He/She listens to my heart, looks in my mouth and takes my temperature. They want to see how big and strong I am!</vt:lpstr>
      <vt:lpstr>Look at these doctor tools! So cool! They use these tools during my check-up. They don’t hurt! </vt:lpstr>
      <vt:lpstr>PowerPoint Presentation</vt:lpstr>
      <vt:lpstr>After my doctor visit, I get a special reward, like a sticker or a small toy. It makes me feel really happy and proud for being brave.  I love getting my reward because it makes the visit even better!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Romy Martinez</dc:creator>
  <cp:lastModifiedBy>stacey hoaglund</cp:lastModifiedBy>
  <cp:revision>328</cp:revision>
  <dcterms:created xsi:type="dcterms:W3CDTF">2024-08-05T18:40:10Z</dcterms:created>
  <dcterms:modified xsi:type="dcterms:W3CDTF">2024-09-21T19:34:19Z</dcterms:modified>
</cp:coreProperties>
</file>