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7178C5-F979-A819-84AF-E4C08BE482D0}" v="525" dt="2024-08-08T00:38:13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Saturday, September 21,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8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Saturday, September 21,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8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Saturday, September 21,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Saturday, September 21,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Saturday, September 21,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Saturday, September 21,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3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Saturday, September 21,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Saturday, September 21,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3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Saturday, September 21,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6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Saturday, September 21,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8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Saturday, September 21,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1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Saturday, September 21,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15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35C5297-7623-44A6-B13A-4424C8257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6E46BD-1D93-4B75-A1AD-F8DCF32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0" y="728663"/>
            <a:ext cx="5015638" cy="2795737"/>
          </a:xfrm>
        </p:spPr>
        <p:txBody>
          <a:bodyPr>
            <a:normAutofit/>
          </a:bodyPr>
          <a:lstStyle/>
          <a:p>
            <a:r>
              <a:rPr lang="en-US" dirty="0"/>
              <a:t>Let’s go on a trip!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0" y="3830399"/>
            <a:ext cx="5015638" cy="229893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solidFill>
                  <a:srgbClr val="FFFFFF">
                    <a:alpha val="58000"/>
                  </a:srgbClr>
                </a:solidFill>
              </a:rPr>
              <a:t>I love planning a trip with Mom and Dad!</a:t>
            </a: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</p:txBody>
      </p:sp>
      <p:pic>
        <p:nvPicPr>
          <p:cNvPr id="4" name="Picture 3" descr="Couple with map in city">
            <a:extLst>
              <a:ext uri="{FF2B5EF4-FFF2-40B4-BE49-F238E27FC236}">
                <a16:creationId xmlns:a16="http://schemas.microsoft.com/office/drawing/2014/main" id="{D5944FE8-64D9-CF7D-574A-B129FDB8F9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57" r="15006" b="-1"/>
          <a:stretch/>
        </p:blipFill>
        <p:spPr>
          <a:xfrm>
            <a:off x="647479" y="585438"/>
            <a:ext cx="5437859" cy="5358727"/>
          </a:xfrm>
          <a:custGeom>
            <a:avLst/>
            <a:gdLst/>
            <a:ahLst/>
            <a:cxnLst/>
            <a:rect l="l" t="t" r="r" b="b"/>
            <a:pathLst>
              <a:path w="5437859" h="5358727">
                <a:moveTo>
                  <a:pt x="2442245" y="12"/>
                </a:moveTo>
                <a:cubicBezTo>
                  <a:pt x="2708249" y="-1139"/>
                  <a:pt x="3417096" y="86121"/>
                  <a:pt x="3772502" y="222641"/>
                </a:cubicBezTo>
                <a:cubicBezTo>
                  <a:pt x="4178135" y="378663"/>
                  <a:pt x="4516888" y="502516"/>
                  <a:pt x="4794198" y="943240"/>
                </a:cubicBezTo>
                <a:cubicBezTo>
                  <a:pt x="5070964" y="1383427"/>
                  <a:pt x="5480948" y="2332430"/>
                  <a:pt x="5434186" y="2864301"/>
                </a:cubicBezTo>
                <a:cubicBezTo>
                  <a:pt x="5387424" y="3395099"/>
                  <a:pt x="5199832" y="3941446"/>
                  <a:pt x="4762661" y="4378953"/>
                </a:cubicBezTo>
                <a:cubicBezTo>
                  <a:pt x="4309722" y="4878654"/>
                  <a:pt x="3935081" y="5128505"/>
                  <a:pt x="3497910" y="5222333"/>
                </a:cubicBezTo>
                <a:cubicBezTo>
                  <a:pt x="3184713" y="5265762"/>
                  <a:pt x="2870973" y="5385861"/>
                  <a:pt x="2557776" y="5353156"/>
                </a:cubicBezTo>
                <a:cubicBezTo>
                  <a:pt x="2244579" y="5320450"/>
                  <a:pt x="1751402" y="5242707"/>
                  <a:pt x="1374043" y="5019128"/>
                </a:cubicBezTo>
                <a:cubicBezTo>
                  <a:pt x="1108696" y="4831472"/>
                  <a:pt x="796586" y="4519963"/>
                  <a:pt x="483933" y="4019189"/>
                </a:cubicBezTo>
                <a:cubicBezTo>
                  <a:pt x="171824" y="3582755"/>
                  <a:pt x="0" y="3082518"/>
                  <a:pt x="0" y="2536171"/>
                </a:cubicBezTo>
                <a:cubicBezTo>
                  <a:pt x="0" y="2411246"/>
                  <a:pt x="296885" y="1177542"/>
                  <a:pt x="749280" y="771132"/>
                </a:cubicBezTo>
                <a:cubicBezTo>
                  <a:pt x="1202764" y="365259"/>
                  <a:pt x="1858520" y="99860"/>
                  <a:pt x="2357678" y="6032"/>
                </a:cubicBezTo>
                <a:cubicBezTo>
                  <a:pt x="2375281" y="2145"/>
                  <a:pt x="2404244" y="176"/>
                  <a:pt x="2442245" y="1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681C31-BA49-4AEC-8046-B9EB1D1E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EABEA2-5D4D-463D-97D7-8DFBFBC0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D18CC-BAC2-BD83-AC29-53154942B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First, let's plan and pack!</a:t>
            </a:r>
            <a:br>
              <a:rPr lang="en-US" dirty="0"/>
            </a:br>
            <a:endParaRPr lang="en-US" dirty="0"/>
          </a:p>
        </p:txBody>
      </p:sp>
      <p:pic>
        <p:nvPicPr>
          <p:cNvPr id="5" name="Graphic 4" descr="Water Bottle outline">
            <a:extLst>
              <a:ext uri="{FF2B5EF4-FFF2-40B4-BE49-F238E27FC236}">
                <a16:creationId xmlns:a16="http://schemas.microsoft.com/office/drawing/2014/main" id="{26D9A6C6-F9D2-3626-2C7D-78BDA4DEF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0000" y="818635"/>
            <a:ext cx="2327400" cy="2327400"/>
          </a:xfrm>
          <a:custGeom>
            <a:avLst/>
            <a:gdLst/>
            <a:ahLst/>
            <a:cxnLst/>
            <a:rect l="l" t="t" r="r" b="b"/>
            <a:pathLst>
              <a:path w="2327400" h="2524669">
                <a:moveTo>
                  <a:pt x="0" y="0"/>
                </a:moveTo>
                <a:lnTo>
                  <a:pt x="2327400" y="0"/>
                </a:lnTo>
                <a:lnTo>
                  <a:pt x="2327400" y="2524669"/>
                </a:lnTo>
                <a:lnTo>
                  <a:pt x="0" y="252466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8D549-4F56-BC2B-4EAF-34A7BCBB8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9" y="1982335"/>
            <a:ext cx="4991962" cy="3216273"/>
          </a:xfrm>
        </p:spPr>
        <p:txBody>
          <a:bodyPr vert="horz" lIns="0" tIns="0" rIns="0" bIns="0" rtlCol="0" anchor="t">
            <a:normAutofit fontScale="92500"/>
          </a:bodyPr>
          <a:lstStyle/>
          <a:p>
            <a:r>
              <a:rPr lang="en-US" sz="2800" dirty="0"/>
              <a:t>First, we decide where we are going to go.</a:t>
            </a:r>
          </a:p>
          <a:p>
            <a:r>
              <a:rPr lang="en-US" sz="2800" dirty="0"/>
              <a:t>Mom tells me that this trip is to the Aquarium! </a:t>
            </a:r>
            <a:endParaRPr lang="en-US" sz="2800" dirty="0">
              <a:solidFill>
                <a:srgbClr val="FFFFFF">
                  <a:alpha val="58000"/>
                </a:srgbClr>
              </a:solidFill>
            </a:endParaRPr>
          </a:p>
          <a:p>
            <a:r>
              <a:rPr lang="en-US" sz="2800" dirty="0"/>
              <a:t>We will pack a bag with snacks, water, and my favorite toy!</a:t>
            </a:r>
            <a:endParaRPr lang="en-US" sz="2800" dirty="0">
              <a:solidFill>
                <a:srgbClr val="FFFFFF">
                  <a:alpha val="58000"/>
                </a:srgbClr>
              </a:solidFill>
            </a:endParaRPr>
          </a:p>
        </p:txBody>
      </p:sp>
      <p:pic>
        <p:nvPicPr>
          <p:cNvPr id="6" name="Graphic 5" descr="Dim (Medium Sun) outline">
            <a:extLst>
              <a:ext uri="{FF2B5EF4-FFF2-40B4-BE49-F238E27FC236}">
                <a16:creationId xmlns:a16="http://schemas.microsoft.com/office/drawing/2014/main" id="{66407F53-E160-0384-88A4-205FB595E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1925" y="818635"/>
            <a:ext cx="2327400" cy="2327400"/>
          </a:xfrm>
          <a:custGeom>
            <a:avLst/>
            <a:gdLst/>
            <a:ahLst/>
            <a:cxnLst/>
            <a:rect l="l" t="t" r="r" b="b"/>
            <a:pathLst>
              <a:path w="2327400" h="2524669">
                <a:moveTo>
                  <a:pt x="0" y="0"/>
                </a:moveTo>
                <a:lnTo>
                  <a:pt x="2327400" y="0"/>
                </a:lnTo>
                <a:lnTo>
                  <a:pt x="2327400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7" name="Graphic 6" descr="Stuffed Toy outline">
            <a:extLst>
              <a:ext uri="{FF2B5EF4-FFF2-40B4-BE49-F238E27FC236}">
                <a16:creationId xmlns:a16="http://schemas.microsoft.com/office/drawing/2014/main" id="{94201D4B-8521-15D8-52A1-C9259E5EF5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0000" y="3714105"/>
            <a:ext cx="2327400" cy="2327400"/>
          </a:xfrm>
          <a:custGeom>
            <a:avLst/>
            <a:gdLst/>
            <a:ahLst/>
            <a:cxnLst/>
            <a:rect l="l" t="t" r="r" b="b"/>
            <a:pathLst>
              <a:path w="2327400" h="2524669">
                <a:moveTo>
                  <a:pt x="0" y="0"/>
                </a:moveTo>
                <a:lnTo>
                  <a:pt x="2327400" y="0"/>
                </a:lnTo>
                <a:lnTo>
                  <a:pt x="2327400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4" name="Picture 3" descr="A child opening a backpack&#10;&#10;Description automatically generated">
            <a:extLst>
              <a:ext uri="{FF2B5EF4-FFF2-40B4-BE49-F238E27FC236}">
                <a16:creationId xmlns:a16="http://schemas.microsoft.com/office/drawing/2014/main" id="{EAA3357B-6118-7943-69C5-4EB00B7ADC9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5186"/>
          <a:stretch/>
        </p:blipFill>
        <p:spPr>
          <a:xfrm>
            <a:off x="9131925" y="3846969"/>
            <a:ext cx="2327400" cy="1954741"/>
          </a:xfrm>
          <a:custGeom>
            <a:avLst/>
            <a:gdLst/>
            <a:ahLst/>
            <a:cxnLst/>
            <a:rect l="l" t="t" r="r" b="b"/>
            <a:pathLst>
              <a:path w="2327400" h="2524669">
                <a:moveTo>
                  <a:pt x="0" y="0"/>
                </a:moveTo>
                <a:lnTo>
                  <a:pt x="2327400" y="0"/>
                </a:lnTo>
                <a:lnTo>
                  <a:pt x="2327400" y="2524669"/>
                </a:lnTo>
                <a:lnTo>
                  <a:pt x="0" y="252466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37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7FD0D75-1382-4CB8-BFB1-972F6DF55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5424FD-F6A1-4096-9DD4-441185495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3ACBD-9D2C-E834-A570-1012CE37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54" y="1808492"/>
            <a:ext cx="4991961" cy="2826569"/>
          </a:xfr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pc="-100" dirty="0"/>
              <a:t>Mom and Dad make a schedule for me so that I know what we will see and do at the Aquarium! This will help me know what's going to happen on the trip! </a:t>
            </a: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D7E55FD5-B961-45FE-A940-4A462DE8C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5867335" y="533334"/>
            <a:ext cx="6858000" cy="5791331"/>
          </a:xfrm>
          <a:custGeom>
            <a:avLst/>
            <a:gdLst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  <a:gd name="connsiteX7" fmla="*/ 6858000 w 6858000"/>
              <a:gd name="connsiteY7" fmla="*/ 14535 h 5791331"/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611132 w 6858000"/>
              <a:gd name="connsiteY5" fmla="*/ 48625 h 5791331"/>
              <a:gd name="connsiteX6" fmla="*/ 6643031 w 6858000"/>
              <a:gd name="connsiteY6" fmla="*/ 15010 h 5791331"/>
              <a:gd name="connsiteX7" fmla="*/ 6858000 w 6858000"/>
              <a:gd name="connsiteY7" fmla="*/ 14535 h 5791331"/>
              <a:gd name="connsiteX0" fmla="*/ 6858000 w 6858000"/>
              <a:gd name="connsiteY0" fmla="*/ 14535 h 5791331"/>
              <a:gd name="connsiteX1" fmla="*/ 6858000 w 6858000"/>
              <a:gd name="connsiteY1" fmla="*/ 5791331 h 5791331"/>
              <a:gd name="connsiteX2" fmla="*/ 0 w 6858000"/>
              <a:gd name="connsiteY2" fmla="*/ 5791330 h 5791331"/>
              <a:gd name="connsiteX3" fmla="*/ 0 w 6858000"/>
              <a:gd name="connsiteY3" fmla="*/ 0 h 5791331"/>
              <a:gd name="connsiteX4" fmla="*/ 145832 w 6858000"/>
              <a:gd name="connsiteY4" fmla="*/ 1175 h 5791331"/>
              <a:gd name="connsiteX5" fmla="*/ 2233764 w 6858000"/>
              <a:gd name="connsiteY5" fmla="*/ 19600 h 5791331"/>
              <a:gd name="connsiteX6" fmla="*/ 6643031 w 6858000"/>
              <a:gd name="connsiteY6" fmla="*/ 15010 h 5791331"/>
              <a:gd name="connsiteX7" fmla="*/ 6858000 w 6858000"/>
              <a:gd name="connsiteY7" fmla="*/ 14535 h 579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5791331">
                <a:moveTo>
                  <a:pt x="6858000" y="14535"/>
                </a:moveTo>
                <a:lnTo>
                  <a:pt x="6858000" y="5791331"/>
                </a:lnTo>
                <a:lnTo>
                  <a:pt x="0" y="5791330"/>
                </a:lnTo>
                <a:lnTo>
                  <a:pt x="0" y="0"/>
                </a:lnTo>
                <a:lnTo>
                  <a:pt x="145832" y="1175"/>
                </a:lnTo>
                <a:lnTo>
                  <a:pt x="2233764" y="19600"/>
                </a:lnTo>
                <a:cubicBezTo>
                  <a:pt x="2933352" y="33230"/>
                  <a:pt x="5032814" y="16325"/>
                  <a:pt x="6643031" y="15010"/>
                </a:cubicBezTo>
                <a:lnTo>
                  <a:pt x="6858000" y="14535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7" name="Picture 6" descr="A group of people looking at fish in a tank&#10;&#10;Description automatically generated">
            <a:extLst>
              <a:ext uri="{FF2B5EF4-FFF2-40B4-BE49-F238E27FC236}">
                <a16:creationId xmlns:a16="http://schemas.microsoft.com/office/drawing/2014/main" id="{454091F3-F87D-98EC-C120-A4D54362A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26220" r="3859"/>
          <a:stretch/>
        </p:blipFill>
        <p:spPr>
          <a:xfrm>
            <a:off x="7414789" y="3616987"/>
            <a:ext cx="3806418" cy="2524669"/>
          </a:xfrm>
          <a:custGeom>
            <a:avLst/>
            <a:gdLst/>
            <a:ahLst/>
            <a:cxnLst/>
            <a:rect l="l" t="t" r="r" b="b"/>
            <a:pathLst>
              <a:path w="4295839" h="2524669">
                <a:moveTo>
                  <a:pt x="0" y="0"/>
                </a:moveTo>
                <a:lnTo>
                  <a:pt x="4295839" y="0"/>
                </a:lnTo>
                <a:lnTo>
                  <a:pt x="4295839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4" name="Content Placeholder 3" descr="A group of colorful pictures on a white wall&#10;&#10;Description automatically generated">
            <a:extLst>
              <a:ext uri="{FF2B5EF4-FFF2-40B4-BE49-F238E27FC236}">
                <a16:creationId xmlns:a16="http://schemas.microsoft.com/office/drawing/2014/main" id="{8A87BC31-A845-1C0A-EBE7-A10E207ED8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9" r="19178" b="1"/>
          <a:stretch/>
        </p:blipFill>
        <p:spPr>
          <a:xfrm>
            <a:off x="7371463" y="546159"/>
            <a:ext cx="3849744" cy="2524669"/>
          </a:xfrm>
          <a:custGeom>
            <a:avLst/>
            <a:gdLst/>
            <a:ahLst/>
            <a:cxnLst/>
            <a:rect l="l" t="t" r="r" b="b"/>
            <a:pathLst>
              <a:path w="4295839" h="2524669">
                <a:moveTo>
                  <a:pt x="0" y="0"/>
                </a:moveTo>
                <a:lnTo>
                  <a:pt x="4295839" y="0"/>
                </a:lnTo>
                <a:lnTo>
                  <a:pt x="4295839" y="2524669"/>
                </a:lnTo>
                <a:lnTo>
                  <a:pt x="0" y="252466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798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8F0AE-660A-47F0-8626-BCA791FC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993A2-6628-4B47-A888-19FCE1A19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743A4-D903-1493-DDBC-CC955BD9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7" y="619201"/>
            <a:ext cx="10485587" cy="17936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We arrive at the Aquarium! At the aquarium, I make sure to hold mom's hand! </a:t>
            </a:r>
            <a:br>
              <a:rPr lang="en-US" sz="2800" dirty="0"/>
            </a:br>
            <a:r>
              <a:rPr lang="en-US" sz="2800" dirty="0"/>
              <a:t>This is how I stay safe! 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27C1BEB-0B53-40C1-BFC6-73739970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4524373" y="-809624"/>
            <a:ext cx="3143251" cy="12192000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Content Placeholder 3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4D13292F-6A7F-C064-1D37-090DC892A0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474"/>
          <a:stretch/>
        </p:blipFill>
        <p:spPr>
          <a:xfrm>
            <a:off x="595513" y="2644544"/>
            <a:ext cx="5248396" cy="3245436"/>
          </a:xfrm>
          <a:custGeom>
            <a:avLst/>
            <a:gdLst/>
            <a:ahLst/>
            <a:cxnLst/>
            <a:rect l="l" t="t" r="r" b="b"/>
            <a:pathLst>
              <a:path w="5248396" h="3245436">
                <a:moveTo>
                  <a:pt x="2983219" y="25"/>
                </a:moveTo>
                <a:cubicBezTo>
                  <a:pt x="3804299" y="-1722"/>
                  <a:pt x="4514018" y="90213"/>
                  <a:pt x="4900118" y="514090"/>
                </a:cubicBezTo>
                <a:cubicBezTo>
                  <a:pt x="5508369" y="1182086"/>
                  <a:pt x="5357962" y="3139882"/>
                  <a:pt x="4146352" y="3188354"/>
                </a:cubicBezTo>
                <a:cubicBezTo>
                  <a:pt x="3699712" y="3250178"/>
                  <a:pt x="3631930" y="3248995"/>
                  <a:pt x="3254286" y="3242404"/>
                </a:cubicBezTo>
                <a:cubicBezTo>
                  <a:pt x="2595831" y="3230910"/>
                  <a:pt x="2304986" y="3245916"/>
                  <a:pt x="1704630" y="3235437"/>
                </a:cubicBezTo>
                <a:cubicBezTo>
                  <a:pt x="-513335" y="3226512"/>
                  <a:pt x="-526880" y="118118"/>
                  <a:pt x="1430854" y="52881"/>
                </a:cubicBezTo>
                <a:cubicBezTo>
                  <a:pt x="1957833" y="35846"/>
                  <a:pt x="2490571" y="1073"/>
                  <a:pt x="2983219" y="25"/>
                </a:cubicBezTo>
                <a:close/>
              </a:path>
            </a:pathLst>
          </a:custGeom>
        </p:spPr>
      </p:pic>
      <p:pic>
        <p:nvPicPr>
          <p:cNvPr id="5" name="Picture 4" descr="A whale from the ceiling&#10;&#10;Description automatically generated">
            <a:extLst>
              <a:ext uri="{FF2B5EF4-FFF2-40B4-BE49-F238E27FC236}">
                <a16:creationId xmlns:a16="http://schemas.microsoft.com/office/drawing/2014/main" id="{CE78FB8B-CE07-C9A0-D969-262C6E6824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77" r="-1" b="4660"/>
          <a:stretch/>
        </p:blipFill>
        <p:spPr>
          <a:xfrm>
            <a:off x="6189964" y="2691745"/>
            <a:ext cx="5337945" cy="3250163"/>
          </a:xfrm>
          <a:custGeom>
            <a:avLst/>
            <a:gdLst/>
            <a:ahLst/>
            <a:cxnLst/>
            <a:rect l="l" t="t" r="r" b="b"/>
            <a:pathLst>
              <a:path w="5337945" h="3250163">
                <a:moveTo>
                  <a:pt x="1917442" y="13"/>
                </a:moveTo>
                <a:cubicBezTo>
                  <a:pt x="2496512" y="346"/>
                  <a:pt x="3762377" y="7612"/>
                  <a:pt x="3896424" y="21471"/>
                </a:cubicBezTo>
                <a:cubicBezTo>
                  <a:pt x="4061405" y="38529"/>
                  <a:pt x="4683810" y="177196"/>
                  <a:pt x="4892573" y="482583"/>
                </a:cubicBezTo>
                <a:cubicBezTo>
                  <a:pt x="5089738" y="678517"/>
                  <a:pt x="5330512" y="1152814"/>
                  <a:pt x="5337644" y="1561409"/>
                </a:cubicBezTo>
                <a:cubicBezTo>
                  <a:pt x="5348255" y="2169318"/>
                  <a:pt x="5076281" y="2682471"/>
                  <a:pt x="4981700" y="2813716"/>
                </a:cubicBezTo>
                <a:cubicBezTo>
                  <a:pt x="4887118" y="2944961"/>
                  <a:pt x="4445989" y="3201880"/>
                  <a:pt x="3952089" y="3210501"/>
                </a:cubicBezTo>
                <a:cubicBezTo>
                  <a:pt x="3661560" y="3215572"/>
                  <a:pt x="2044455" y="3253767"/>
                  <a:pt x="1695646" y="3249887"/>
                </a:cubicBezTo>
                <a:cubicBezTo>
                  <a:pt x="1356521" y="3245838"/>
                  <a:pt x="657338" y="3148386"/>
                  <a:pt x="450488" y="2952621"/>
                </a:cubicBezTo>
                <a:cubicBezTo>
                  <a:pt x="154566" y="2648755"/>
                  <a:pt x="12724" y="2292356"/>
                  <a:pt x="199" y="1574824"/>
                </a:cubicBezTo>
                <a:cubicBezTo>
                  <a:pt x="-5019" y="1275853"/>
                  <a:pt x="92114" y="735845"/>
                  <a:pt x="377425" y="431802"/>
                </a:cubicBezTo>
                <a:cubicBezTo>
                  <a:pt x="672246" y="117624"/>
                  <a:pt x="1154722" y="9515"/>
                  <a:pt x="1648622" y="894"/>
                </a:cubicBezTo>
                <a:cubicBezTo>
                  <a:pt x="1686754" y="228"/>
                  <a:pt x="1783810" y="-64"/>
                  <a:pt x="1917442" y="1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30039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22F368-138D-4537-B730-F699CA3A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336FC-0055-4ABA-BB8E-7AF6FBDC7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C3114-607B-7B78-C316-F7E5E3C7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567" y="619199"/>
            <a:ext cx="9492866" cy="576000"/>
          </a:xfr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spc="-100" dirty="0"/>
              <a:t>Sometimes, during a trip, it’s a little loud, and it might even start to rain! </a:t>
            </a:r>
            <a:br>
              <a:rPr lang="en-US" sz="2800" spc="-100" dirty="0"/>
            </a:br>
            <a:r>
              <a:rPr lang="en-US" sz="2800" spc="-100" dirty="0"/>
              <a:t>But that’s okay! I am prepared and take time to sit with Dad under the umbrella and take a few deep breaths while we watch the rain!</a:t>
            </a:r>
            <a:br>
              <a:rPr lang="en-US" sz="2800" spc="-100" dirty="0"/>
            </a:br>
            <a:endParaRPr lang="en-US" sz="2800" spc="-1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8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0" y="268794"/>
            <a:ext cx="632305" cy="1606552"/>
            <a:chOff x="10224385" y="954724"/>
            <a:chExt cx="1324087" cy="3364228"/>
          </a:xfrm>
        </p:grpSpPr>
        <p:sp>
          <p:nvSpPr>
            <p:cNvPr id="23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5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6" name="Picture 5" descr="A person and person holding a red umbrella&#10;&#10;Description automatically generated">
            <a:extLst>
              <a:ext uri="{FF2B5EF4-FFF2-40B4-BE49-F238E27FC236}">
                <a16:creationId xmlns:a16="http://schemas.microsoft.com/office/drawing/2014/main" id="{996003ED-9A00-DA2B-92EA-930309571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61" y="2636840"/>
            <a:ext cx="3094838" cy="3131903"/>
          </a:xfrm>
          <a:custGeom>
            <a:avLst/>
            <a:gdLst/>
            <a:ahLst/>
            <a:cxnLst/>
            <a:rect l="l" t="t" r="r" b="b"/>
            <a:pathLst>
              <a:path w="5184162" h="3131903">
                <a:moveTo>
                  <a:pt x="0" y="0"/>
                </a:moveTo>
                <a:lnTo>
                  <a:pt x="5184162" y="0"/>
                </a:lnTo>
                <a:lnTo>
                  <a:pt x="5184162" y="3131903"/>
                </a:lnTo>
                <a:lnTo>
                  <a:pt x="0" y="3131903"/>
                </a:lnTo>
                <a:close/>
              </a:path>
            </a:pathLst>
          </a:custGeom>
        </p:spPr>
      </p:pic>
      <p:pic>
        <p:nvPicPr>
          <p:cNvPr id="4" name="Content Placeholder 3" descr="A cartoon of a child meditating&#10;&#10;Description automatically generated">
            <a:extLst>
              <a:ext uri="{FF2B5EF4-FFF2-40B4-BE49-F238E27FC236}">
                <a16:creationId xmlns:a16="http://schemas.microsoft.com/office/drawing/2014/main" id="{395F0E5A-6081-D431-41F3-B9A941489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9431" y="2636839"/>
            <a:ext cx="4513625" cy="3131903"/>
          </a:xfrm>
          <a:custGeom>
            <a:avLst/>
            <a:gdLst/>
            <a:ahLst/>
            <a:cxnLst/>
            <a:rect l="l" t="t" r="r" b="b"/>
            <a:pathLst>
              <a:path w="5184163" h="3131903">
                <a:moveTo>
                  <a:pt x="0" y="0"/>
                </a:moveTo>
                <a:lnTo>
                  <a:pt x="5184163" y="0"/>
                </a:lnTo>
                <a:lnTo>
                  <a:pt x="5184163" y="3131903"/>
                </a:lnTo>
                <a:lnTo>
                  <a:pt x="0" y="3131903"/>
                </a:ln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1DBDC3E-EFBF-429B-957B-6C76FFB44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693480" y="359481"/>
            <a:ext cx="805041" cy="12192001"/>
          </a:xfrm>
          <a:custGeom>
            <a:avLst/>
            <a:gdLst>
              <a:gd name="connsiteX0" fmla="*/ 0 w 805041"/>
              <a:gd name="connsiteY0" fmla="*/ 12192001 h 12192001"/>
              <a:gd name="connsiteX1" fmla="*/ 2268 w 805041"/>
              <a:gd name="connsiteY1" fmla="*/ 11635931 h 12192001"/>
              <a:gd name="connsiteX2" fmla="*/ 39265 w 805041"/>
              <a:gd name="connsiteY2" fmla="*/ 9246579 h 12192001"/>
              <a:gd name="connsiteX3" fmla="*/ 79643 w 805041"/>
              <a:gd name="connsiteY3" fmla="*/ 7976300 h 12192001"/>
              <a:gd name="connsiteX4" fmla="*/ 39265 w 805041"/>
              <a:gd name="connsiteY4" fmla="*/ 7150621 h 12192001"/>
              <a:gd name="connsiteX5" fmla="*/ 39265 w 805041"/>
              <a:gd name="connsiteY5" fmla="*/ 6515481 h 12192001"/>
              <a:gd name="connsiteX6" fmla="*/ 39265 w 805041"/>
              <a:gd name="connsiteY6" fmla="*/ 4864121 h 12192001"/>
              <a:gd name="connsiteX7" fmla="*/ 79645 w 805041"/>
              <a:gd name="connsiteY7" fmla="*/ 2958705 h 12192001"/>
              <a:gd name="connsiteX8" fmla="*/ 54260 w 805041"/>
              <a:gd name="connsiteY8" fmla="*/ 203487 h 12192001"/>
              <a:gd name="connsiteX9" fmla="*/ 52385 w 805041"/>
              <a:gd name="connsiteY9" fmla="*/ 0 h 12192001"/>
              <a:gd name="connsiteX10" fmla="*/ 805041 w 805041"/>
              <a:gd name="connsiteY10" fmla="*/ 0 h 12192001"/>
              <a:gd name="connsiteX11" fmla="*/ 805040 w 805041"/>
              <a:gd name="connsiteY11" fmla="*/ 12192001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5041" h="12192001">
                <a:moveTo>
                  <a:pt x="0" y="12192001"/>
                </a:moveTo>
                <a:lnTo>
                  <a:pt x="2268" y="11635931"/>
                </a:lnTo>
                <a:cubicBezTo>
                  <a:pt x="6616" y="10932425"/>
                  <a:pt x="16553" y="10139742"/>
                  <a:pt x="39265" y="9246579"/>
                </a:cubicBezTo>
                <a:cubicBezTo>
                  <a:pt x="79643" y="7976300"/>
                  <a:pt x="79643" y="7976300"/>
                  <a:pt x="79643" y="7976300"/>
                </a:cubicBezTo>
                <a:cubicBezTo>
                  <a:pt x="79643" y="7722245"/>
                  <a:pt x="39265" y="7468190"/>
                  <a:pt x="39265" y="7150621"/>
                </a:cubicBezTo>
                <a:cubicBezTo>
                  <a:pt x="39265" y="6833051"/>
                  <a:pt x="39265" y="6578996"/>
                  <a:pt x="39265" y="6515481"/>
                </a:cubicBezTo>
                <a:cubicBezTo>
                  <a:pt x="39265" y="4864121"/>
                  <a:pt x="39265" y="4864121"/>
                  <a:pt x="39265" y="4864121"/>
                </a:cubicBezTo>
                <a:cubicBezTo>
                  <a:pt x="79645" y="2958705"/>
                  <a:pt x="79645" y="2958705"/>
                  <a:pt x="79645" y="2958705"/>
                </a:cubicBezTo>
                <a:cubicBezTo>
                  <a:pt x="68288" y="1726140"/>
                  <a:pt x="60126" y="840233"/>
                  <a:pt x="54260" y="203487"/>
                </a:cubicBezTo>
                <a:lnTo>
                  <a:pt x="52385" y="0"/>
                </a:lnTo>
                <a:lnTo>
                  <a:pt x="805041" y="0"/>
                </a:lnTo>
                <a:lnTo>
                  <a:pt x="805040" y="12192001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6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6D1C383-8851-4821-B62A-01B40041D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A6DE01-4E37-4075-BC03-89FC2D32A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58D7-AED3-F8B2-79E5-DBF013C8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33" y="1856268"/>
            <a:ext cx="5015638" cy="2585323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100" spc="-100" dirty="0"/>
              <a:t>At the end of the day, it's time to go home! </a:t>
            </a:r>
            <a:br>
              <a:rPr lang="en-US" sz="3100" spc="-100" dirty="0"/>
            </a:br>
            <a:br>
              <a:rPr lang="en-US" sz="3100" spc="-100" dirty="0"/>
            </a:br>
            <a:r>
              <a:rPr lang="en-US" sz="3100" spc="-100" dirty="0"/>
              <a:t>My mom took pictures that I can look at that will remind me of how much fun I had today!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E4089E-2454-4227-830F-322AB9D87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136477"/>
            <a:ext cx="2088038" cy="719230"/>
            <a:chOff x="4532666" y="505937"/>
            <a:chExt cx="2981730" cy="1027064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B6795882-4013-42EB-AED8-51FFEEC19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EAC7DF46-0151-4635-B8AA-C38145ED1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9" name="Freeform 85">
              <a:extLst>
                <a:ext uri="{FF2B5EF4-FFF2-40B4-BE49-F238E27FC236}">
                  <a16:creationId xmlns:a16="http://schemas.microsoft.com/office/drawing/2014/main" id="{AFCE9351-12EE-4297-9B83-C79712116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6B9236-A7DE-4153-A6C7-09D97EF9E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7" y="5646022"/>
            <a:ext cx="2117174" cy="588806"/>
            <a:chOff x="4549904" y="5078157"/>
            <a:chExt cx="3023338" cy="840818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66CF5538-BF6C-4A04-A378-87B2401E74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6939BDDA-EB16-4A77-8CA5-9D25AF176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F8420009-5C83-4606-A57B-C54FCA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Picture 4" descr="A person and child sitting in a car&#10;&#10;Description automatically generated">
            <a:extLst>
              <a:ext uri="{FF2B5EF4-FFF2-40B4-BE49-F238E27FC236}">
                <a16:creationId xmlns:a16="http://schemas.microsoft.com/office/drawing/2014/main" id="{20CC688C-6AE4-410B-432D-7E46B5F05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10" y="1856268"/>
            <a:ext cx="4782658" cy="3067299"/>
          </a:xfrm>
          <a:custGeom>
            <a:avLst/>
            <a:gdLst/>
            <a:ahLst/>
            <a:cxnLst/>
            <a:rect l="l" t="t" r="r" b="b"/>
            <a:pathLst>
              <a:path w="5014800" h="2524669">
                <a:moveTo>
                  <a:pt x="0" y="0"/>
                </a:moveTo>
                <a:lnTo>
                  <a:pt x="5014800" y="0"/>
                </a:lnTo>
                <a:lnTo>
                  <a:pt x="5014800" y="2524669"/>
                </a:lnTo>
                <a:lnTo>
                  <a:pt x="0" y="252466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131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149A9F6-B857-488C-AC3A-007B7816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9EFD05-C377-44BE-91F0-1D17C1D9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24ADFD-30EA-EC43-CBB8-FFADC79DC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1449389"/>
            <a:ext cx="5158913" cy="232017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700" spc="-100" dirty="0"/>
              <a:t>Planning trips can be fun and exciting! </a:t>
            </a:r>
            <a:br>
              <a:rPr lang="en-US" sz="2700" spc="-100" dirty="0"/>
            </a:br>
            <a:r>
              <a:rPr lang="en-US" sz="2700" spc="-100" dirty="0"/>
              <a:t>I LOVE having new adventures with Mom and Dad!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65602" y="317452"/>
            <a:ext cx="2088038" cy="719230"/>
            <a:chOff x="4532666" y="505937"/>
            <a:chExt cx="2981730" cy="1027064"/>
          </a:xfrm>
        </p:grpSpPr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8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7356" y="5503147"/>
            <a:ext cx="2117174" cy="588806"/>
            <a:chOff x="4549904" y="5078157"/>
            <a:chExt cx="3023338" cy="840818"/>
          </a:xfrm>
        </p:grpSpPr>
        <p:sp>
          <p:nvSpPr>
            <p:cNvPr id="21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4" name="Content Placeholder 3" descr="A child with a thumbs up&#10;&#10;Description automatically generated">
            <a:extLst>
              <a:ext uri="{FF2B5EF4-FFF2-40B4-BE49-F238E27FC236}">
                <a16:creationId xmlns:a16="http://schemas.microsoft.com/office/drawing/2014/main" id="{6972E682-B127-7CA6-98BB-B0FA2C205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605" r="10875"/>
          <a:stretch/>
        </p:blipFill>
        <p:spPr>
          <a:xfrm>
            <a:off x="6313088" y="602657"/>
            <a:ext cx="5326462" cy="5250743"/>
          </a:xfrm>
          <a:custGeom>
            <a:avLst/>
            <a:gdLst/>
            <a:ahLst/>
            <a:cxnLst/>
            <a:rect l="l" t="t" r="r" b="b"/>
            <a:pathLst>
              <a:path w="5326462" h="5250743">
                <a:moveTo>
                  <a:pt x="2576092" y="0"/>
                </a:moveTo>
                <a:cubicBezTo>
                  <a:pt x="2650583" y="0"/>
                  <a:pt x="2726041" y="967"/>
                  <a:pt x="2803435" y="967"/>
                </a:cubicBezTo>
                <a:cubicBezTo>
                  <a:pt x="3020137" y="967"/>
                  <a:pt x="3205881" y="967"/>
                  <a:pt x="3329710" y="47407"/>
                </a:cubicBezTo>
                <a:cubicBezTo>
                  <a:pt x="3732156" y="124807"/>
                  <a:pt x="4088166" y="387966"/>
                  <a:pt x="4304868" y="573726"/>
                </a:cubicBezTo>
                <a:cubicBezTo>
                  <a:pt x="4537048" y="744005"/>
                  <a:pt x="4893058" y="1069084"/>
                  <a:pt x="5109760" y="1471563"/>
                </a:cubicBezTo>
                <a:cubicBezTo>
                  <a:pt x="5202632" y="2090761"/>
                  <a:pt x="5326462" y="2477760"/>
                  <a:pt x="5326462" y="2694480"/>
                </a:cubicBezTo>
                <a:cubicBezTo>
                  <a:pt x="5326462" y="3267238"/>
                  <a:pt x="5249068" y="3329158"/>
                  <a:pt x="5249068" y="3329158"/>
                </a:cubicBezTo>
                <a:cubicBezTo>
                  <a:pt x="5109760" y="3824516"/>
                  <a:pt x="4784708" y="4288915"/>
                  <a:pt x="4506091" y="4613994"/>
                </a:cubicBezTo>
                <a:cubicBezTo>
                  <a:pt x="4242954" y="4877153"/>
                  <a:pt x="3825029" y="5016473"/>
                  <a:pt x="3329710" y="5233192"/>
                </a:cubicBezTo>
                <a:cubicBezTo>
                  <a:pt x="3020137" y="5233192"/>
                  <a:pt x="2199766" y="5310592"/>
                  <a:pt x="1704448" y="5140313"/>
                </a:cubicBezTo>
                <a:cubicBezTo>
                  <a:pt x="1224608" y="4908113"/>
                  <a:pt x="1069821" y="4861674"/>
                  <a:pt x="667375" y="4505635"/>
                </a:cubicBezTo>
                <a:cubicBezTo>
                  <a:pt x="311365" y="4103156"/>
                  <a:pt x="48228" y="3329158"/>
                  <a:pt x="17270" y="2880239"/>
                </a:cubicBezTo>
                <a:cubicBezTo>
                  <a:pt x="-29166" y="2617080"/>
                  <a:pt x="32749" y="2183641"/>
                  <a:pt x="32749" y="2090761"/>
                </a:cubicBezTo>
                <a:cubicBezTo>
                  <a:pt x="32749" y="1610883"/>
                  <a:pt x="342323" y="1254844"/>
                  <a:pt x="605461" y="929765"/>
                </a:cubicBezTo>
                <a:cubicBezTo>
                  <a:pt x="884077" y="620166"/>
                  <a:pt x="1147215" y="341526"/>
                  <a:pt x="1549661" y="248646"/>
                </a:cubicBezTo>
                <a:cubicBezTo>
                  <a:pt x="1905671" y="78367"/>
                  <a:pt x="1905671" y="78367"/>
                  <a:pt x="1905671" y="78367"/>
                </a:cubicBezTo>
                <a:cubicBezTo>
                  <a:pt x="2137851" y="8707"/>
                  <a:pt x="2352618" y="0"/>
                  <a:pt x="257609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7411237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227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Rockwell Nova Light</vt:lpstr>
      <vt:lpstr>The Hand Extrablack</vt:lpstr>
      <vt:lpstr>BlobVTI</vt:lpstr>
      <vt:lpstr>Let’s go on a trip!</vt:lpstr>
      <vt:lpstr>First, let's plan and pack! </vt:lpstr>
      <vt:lpstr>Mom and Dad make a schedule for me so that I know what we will see and do at the Aquarium! This will help me know what's going to happen on the trip! </vt:lpstr>
      <vt:lpstr>We arrive at the Aquarium! At the aquarium, I make sure to hold mom's hand!  This is how I stay safe! </vt:lpstr>
      <vt:lpstr>Sometimes, during a trip, it’s a little loud, and it might even start to rain!  But that’s okay! I am prepared and take time to sit with Dad under the umbrella and take a few deep breaths while we watch the rain! </vt:lpstr>
      <vt:lpstr>At the end of the day, it's time to go home!   My mom took pictures that I can look at that will remind me of how much fun I had today! </vt:lpstr>
      <vt:lpstr>Planning trips can be fun and exciting!  I LOVE having new adventures with Mom and Dad!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Romy Martinez</dc:creator>
  <cp:lastModifiedBy>stacey hoaglund</cp:lastModifiedBy>
  <cp:revision>142</cp:revision>
  <dcterms:created xsi:type="dcterms:W3CDTF">2024-08-07T23:59:21Z</dcterms:created>
  <dcterms:modified xsi:type="dcterms:W3CDTF">2024-09-21T19:56:42Z</dcterms:modified>
</cp:coreProperties>
</file>